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8" r:id="rId9"/>
    <p:sldId id="263" r:id="rId10"/>
    <p:sldId id="261" r:id="rId11"/>
    <p:sldId id="262" r:id="rId12"/>
    <p:sldId id="264" r:id="rId13"/>
    <p:sldId id="270" r:id="rId14"/>
    <p:sldId id="271" r:id="rId15"/>
    <p:sldId id="269" r:id="rId16"/>
    <p:sldId id="279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3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11A97A-DF87-441F-BB86-DB2517E62187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5111E584-FD2F-425B-AC96-BA64B2F1B995}">
      <dgm:prSet phldrT="[Texto]"/>
      <dgm:spPr/>
      <dgm:t>
        <a:bodyPr/>
        <a:lstStyle/>
        <a:p>
          <a:r>
            <a:rPr lang="es-ES" dirty="0" smtClean="0"/>
            <a:t>1.-Situacion de acción: toma de decisiones  </a:t>
          </a:r>
          <a:endParaRPr lang="es-ES" dirty="0"/>
        </a:p>
      </dgm:t>
    </dgm:pt>
    <dgm:pt modelId="{6E3B918B-06FE-45C6-AF99-B02CF9966A17}" type="parTrans" cxnId="{DAAAF167-433C-476F-B97B-B431F41D79D6}">
      <dgm:prSet/>
      <dgm:spPr/>
      <dgm:t>
        <a:bodyPr/>
        <a:lstStyle/>
        <a:p>
          <a:endParaRPr lang="es-ES"/>
        </a:p>
      </dgm:t>
    </dgm:pt>
    <dgm:pt modelId="{DA1038FF-D49E-4B54-8D53-E405FEFFB19F}" type="sibTrans" cxnId="{DAAAF167-433C-476F-B97B-B431F41D79D6}">
      <dgm:prSet/>
      <dgm:spPr/>
      <dgm:t>
        <a:bodyPr/>
        <a:lstStyle/>
        <a:p>
          <a:endParaRPr lang="es-ES"/>
        </a:p>
      </dgm:t>
    </dgm:pt>
    <dgm:pt modelId="{77F96822-101D-48C5-9E91-0B0D4619614A}">
      <dgm:prSet phldrT="[Texto]"/>
      <dgm:spPr/>
      <dgm:t>
        <a:bodyPr/>
        <a:lstStyle/>
        <a:p>
          <a:r>
            <a:rPr lang="es-ES" dirty="0" smtClean="0"/>
            <a:t>2.-situacion de formulación: equipos y discusión </a:t>
          </a:r>
          <a:endParaRPr lang="es-ES" dirty="0"/>
        </a:p>
      </dgm:t>
    </dgm:pt>
    <dgm:pt modelId="{9FCFFFB9-7816-432A-B19B-4995E35C6F81}" type="parTrans" cxnId="{60C80DCF-10AF-4448-83A7-C7AB83D670A4}">
      <dgm:prSet/>
      <dgm:spPr/>
      <dgm:t>
        <a:bodyPr/>
        <a:lstStyle/>
        <a:p>
          <a:endParaRPr lang="es-ES"/>
        </a:p>
      </dgm:t>
    </dgm:pt>
    <dgm:pt modelId="{DDD04FBF-20EE-4E41-8E89-4F3522AFAE2A}" type="sibTrans" cxnId="{60C80DCF-10AF-4448-83A7-C7AB83D670A4}">
      <dgm:prSet/>
      <dgm:spPr/>
      <dgm:t>
        <a:bodyPr/>
        <a:lstStyle/>
        <a:p>
          <a:endParaRPr lang="es-ES"/>
        </a:p>
      </dgm:t>
    </dgm:pt>
    <dgm:pt modelId="{18B612BE-4E4E-4321-A218-59011C80801F}">
      <dgm:prSet phldrT="[Texto]"/>
      <dgm:spPr/>
      <dgm:t>
        <a:bodyPr/>
        <a:lstStyle/>
        <a:p>
          <a:r>
            <a:rPr lang="es-ES" dirty="0" smtClean="0"/>
            <a:t>Situación de validación: enunciados de demostraciones y teorías </a:t>
          </a:r>
          <a:endParaRPr lang="es-ES" dirty="0"/>
        </a:p>
      </dgm:t>
    </dgm:pt>
    <dgm:pt modelId="{F8BF31A0-88AF-4141-B4D7-5E7681FC1A1B}" type="parTrans" cxnId="{38718846-8D54-4237-9E95-9BFCB4BE5788}">
      <dgm:prSet/>
      <dgm:spPr/>
      <dgm:t>
        <a:bodyPr/>
        <a:lstStyle/>
        <a:p>
          <a:endParaRPr lang="es-ES"/>
        </a:p>
      </dgm:t>
    </dgm:pt>
    <dgm:pt modelId="{B0536304-7293-4F31-9895-1BE76D74E1E5}" type="sibTrans" cxnId="{38718846-8D54-4237-9E95-9BFCB4BE5788}">
      <dgm:prSet/>
      <dgm:spPr/>
      <dgm:t>
        <a:bodyPr/>
        <a:lstStyle/>
        <a:p>
          <a:endParaRPr lang="es-ES"/>
        </a:p>
      </dgm:t>
    </dgm:pt>
    <dgm:pt modelId="{4B16CA79-E503-42F2-88F2-40F298AC9B0F}" type="pres">
      <dgm:prSet presAssocID="{E611A97A-DF87-441F-BB86-DB2517E62187}" presName="compositeShape" presStyleCnt="0">
        <dgm:presLayoutVars>
          <dgm:chMax val="7"/>
          <dgm:dir/>
          <dgm:resizeHandles val="exact"/>
        </dgm:presLayoutVars>
      </dgm:prSet>
      <dgm:spPr/>
    </dgm:pt>
    <dgm:pt modelId="{FAE887AB-D67A-4687-AF4A-7650430C0609}" type="pres">
      <dgm:prSet presAssocID="{5111E584-FD2F-425B-AC96-BA64B2F1B995}" presName="circ1" presStyleLbl="vennNode1" presStyleIdx="0" presStyleCnt="3" custScaleX="127284"/>
      <dgm:spPr/>
      <dgm:t>
        <a:bodyPr/>
        <a:lstStyle/>
        <a:p>
          <a:endParaRPr lang="es-ES"/>
        </a:p>
      </dgm:t>
    </dgm:pt>
    <dgm:pt modelId="{F87C3D6B-F6B8-462E-87C0-E2926F50C078}" type="pres">
      <dgm:prSet presAssocID="{5111E584-FD2F-425B-AC96-BA64B2F1B99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3B10D6-A220-4E0F-9CE1-383C4F6F4DBF}" type="pres">
      <dgm:prSet presAssocID="{77F96822-101D-48C5-9E91-0B0D4619614A}" presName="circ2" presStyleLbl="vennNode1" presStyleIdx="1" presStyleCnt="3" custScaleX="153084" custScaleY="116405" custLinFactNeighborX="24748" custLinFactNeighborY="7872"/>
      <dgm:spPr/>
      <dgm:t>
        <a:bodyPr/>
        <a:lstStyle/>
        <a:p>
          <a:endParaRPr lang="es-ES"/>
        </a:p>
      </dgm:t>
    </dgm:pt>
    <dgm:pt modelId="{E4FB71B9-F865-4DDE-9FC5-10AD4742AAF4}" type="pres">
      <dgm:prSet presAssocID="{77F96822-101D-48C5-9E91-0B0D4619614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1EA022F-0EB2-419D-BA8C-3F06E2358DAA}" type="pres">
      <dgm:prSet presAssocID="{18B612BE-4E4E-4321-A218-59011C80801F}" presName="circ3" presStyleLbl="vennNode1" presStyleIdx="2" presStyleCnt="3" custScaleX="159673" custLinFactNeighborX="-36498" custLinFactNeighborY="5137"/>
      <dgm:spPr/>
      <dgm:t>
        <a:bodyPr/>
        <a:lstStyle/>
        <a:p>
          <a:endParaRPr lang="es-ES"/>
        </a:p>
      </dgm:t>
    </dgm:pt>
    <dgm:pt modelId="{ADE9F8C5-E75A-4940-897D-69E335AB0515}" type="pres">
      <dgm:prSet presAssocID="{18B612BE-4E4E-4321-A218-59011C80801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7D30975-D181-475D-83FE-38D5927A3065}" type="presOf" srcId="{77F96822-101D-48C5-9E91-0B0D4619614A}" destId="{7E3B10D6-A220-4E0F-9CE1-383C4F6F4DBF}" srcOrd="0" destOrd="0" presId="urn:microsoft.com/office/officeart/2005/8/layout/venn1"/>
    <dgm:cxn modelId="{209922D7-A61E-464B-96ED-719C0A2EAB21}" type="presOf" srcId="{77F96822-101D-48C5-9E91-0B0D4619614A}" destId="{E4FB71B9-F865-4DDE-9FC5-10AD4742AAF4}" srcOrd="1" destOrd="0" presId="urn:microsoft.com/office/officeart/2005/8/layout/venn1"/>
    <dgm:cxn modelId="{47110F1F-5598-4AF1-8DFC-9BA7B39E0479}" type="presOf" srcId="{5111E584-FD2F-425B-AC96-BA64B2F1B995}" destId="{F87C3D6B-F6B8-462E-87C0-E2926F50C078}" srcOrd="1" destOrd="0" presId="urn:microsoft.com/office/officeart/2005/8/layout/venn1"/>
    <dgm:cxn modelId="{DAAAF167-433C-476F-B97B-B431F41D79D6}" srcId="{E611A97A-DF87-441F-BB86-DB2517E62187}" destId="{5111E584-FD2F-425B-AC96-BA64B2F1B995}" srcOrd="0" destOrd="0" parTransId="{6E3B918B-06FE-45C6-AF99-B02CF9966A17}" sibTransId="{DA1038FF-D49E-4B54-8D53-E405FEFFB19F}"/>
    <dgm:cxn modelId="{FD7CE461-7985-448A-84DB-9C001ABB2D1E}" type="presOf" srcId="{18B612BE-4E4E-4321-A218-59011C80801F}" destId="{ADE9F8C5-E75A-4940-897D-69E335AB0515}" srcOrd="1" destOrd="0" presId="urn:microsoft.com/office/officeart/2005/8/layout/venn1"/>
    <dgm:cxn modelId="{291AD310-894F-4BC1-87B0-98EC88706F09}" type="presOf" srcId="{E611A97A-DF87-441F-BB86-DB2517E62187}" destId="{4B16CA79-E503-42F2-88F2-40F298AC9B0F}" srcOrd="0" destOrd="0" presId="urn:microsoft.com/office/officeart/2005/8/layout/venn1"/>
    <dgm:cxn modelId="{60C80DCF-10AF-4448-83A7-C7AB83D670A4}" srcId="{E611A97A-DF87-441F-BB86-DB2517E62187}" destId="{77F96822-101D-48C5-9E91-0B0D4619614A}" srcOrd="1" destOrd="0" parTransId="{9FCFFFB9-7816-432A-B19B-4995E35C6F81}" sibTransId="{DDD04FBF-20EE-4E41-8E89-4F3522AFAE2A}"/>
    <dgm:cxn modelId="{38718846-8D54-4237-9E95-9BFCB4BE5788}" srcId="{E611A97A-DF87-441F-BB86-DB2517E62187}" destId="{18B612BE-4E4E-4321-A218-59011C80801F}" srcOrd="2" destOrd="0" parTransId="{F8BF31A0-88AF-4141-B4D7-5E7681FC1A1B}" sibTransId="{B0536304-7293-4F31-9895-1BE76D74E1E5}"/>
    <dgm:cxn modelId="{FD7EEFD6-506B-4F8A-A094-5017CCA55669}" type="presOf" srcId="{18B612BE-4E4E-4321-A218-59011C80801F}" destId="{E1EA022F-0EB2-419D-BA8C-3F06E2358DAA}" srcOrd="0" destOrd="0" presId="urn:microsoft.com/office/officeart/2005/8/layout/venn1"/>
    <dgm:cxn modelId="{22D82230-0FAC-4EFC-89BA-8B2F1A81450C}" type="presOf" srcId="{5111E584-FD2F-425B-AC96-BA64B2F1B995}" destId="{FAE887AB-D67A-4687-AF4A-7650430C0609}" srcOrd="0" destOrd="0" presId="urn:microsoft.com/office/officeart/2005/8/layout/venn1"/>
    <dgm:cxn modelId="{E6208FD2-A242-44A4-BD1D-B00F35DB5896}" type="presParOf" srcId="{4B16CA79-E503-42F2-88F2-40F298AC9B0F}" destId="{FAE887AB-D67A-4687-AF4A-7650430C0609}" srcOrd="0" destOrd="0" presId="urn:microsoft.com/office/officeart/2005/8/layout/venn1"/>
    <dgm:cxn modelId="{00340971-ED9C-4E07-9977-4FDABE0CF717}" type="presParOf" srcId="{4B16CA79-E503-42F2-88F2-40F298AC9B0F}" destId="{F87C3D6B-F6B8-462E-87C0-E2926F50C078}" srcOrd="1" destOrd="0" presId="urn:microsoft.com/office/officeart/2005/8/layout/venn1"/>
    <dgm:cxn modelId="{5A3D0C4B-B233-4F4E-A1B7-808ED13C17B3}" type="presParOf" srcId="{4B16CA79-E503-42F2-88F2-40F298AC9B0F}" destId="{7E3B10D6-A220-4E0F-9CE1-383C4F6F4DBF}" srcOrd="2" destOrd="0" presId="urn:microsoft.com/office/officeart/2005/8/layout/venn1"/>
    <dgm:cxn modelId="{E8BF6842-6AA5-4995-A07A-334B95536180}" type="presParOf" srcId="{4B16CA79-E503-42F2-88F2-40F298AC9B0F}" destId="{E4FB71B9-F865-4DDE-9FC5-10AD4742AAF4}" srcOrd="3" destOrd="0" presId="urn:microsoft.com/office/officeart/2005/8/layout/venn1"/>
    <dgm:cxn modelId="{6C0AE075-9737-41D5-B877-0BA2A14310B9}" type="presParOf" srcId="{4B16CA79-E503-42F2-88F2-40F298AC9B0F}" destId="{E1EA022F-0EB2-419D-BA8C-3F06E2358DAA}" srcOrd="4" destOrd="0" presId="urn:microsoft.com/office/officeart/2005/8/layout/venn1"/>
    <dgm:cxn modelId="{B1569340-82FF-4F91-AE8B-490FB0759690}" type="presParOf" srcId="{4B16CA79-E503-42F2-88F2-40F298AC9B0F}" destId="{ADE9F8C5-E75A-4940-897D-69E335AB051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A91860-5EAB-42DA-8542-332127D9A30E}" type="doc">
      <dgm:prSet loTypeId="urn:microsoft.com/office/officeart/2005/8/layout/vList6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3A90651F-0619-45AC-9CA0-12F42E1AE193}">
      <dgm:prSet phldrT="[Texto]"/>
      <dgm:spPr/>
      <dgm:t>
        <a:bodyPr/>
        <a:lstStyle/>
        <a:p>
          <a:r>
            <a:rPr lang="es-ES" dirty="0" smtClean="0"/>
            <a:t>Capacidades </a:t>
          </a:r>
          <a:endParaRPr lang="es-ES" dirty="0"/>
        </a:p>
      </dgm:t>
    </dgm:pt>
    <dgm:pt modelId="{D8ABEE61-5020-482B-97CB-D2220294649B}" type="parTrans" cxnId="{81F1C997-AFDB-4B2A-B50D-FB28B40CF48A}">
      <dgm:prSet/>
      <dgm:spPr/>
      <dgm:t>
        <a:bodyPr/>
        <a:lstStyle/>
        <a:p>
          <a:endParaRPr lang="es-ES"/>
        </a:p>
      </dgm:t>
    </dgm:pt>
    <dgm:pt modelId="{C1683600-281C-4AE6-880B-E0000DC81C4D}" type="sibTrans" cxnId="{81F1C997-AFDB-4B2A-B50D-FB28B40CF48A}">
      <dgm:prSet/>
      <dgm:spPr/>
      <dgm:t>
        <a:bodyPr/>
        <a:lstStyle/>
        <a:p>
          <a:endParaRPr lang="es-ES"/>
        </a:p>
      </dgm:t>
    </dgm:pt>
    <dgm:pt modelId="{273616B6-9403-49E1-9704-4FC42F6EC8BE}">
      <dgm:prSet phldrT="[Texto]"/>
      <dgm:spPr/>
      <dgm:t>
        <a:bodyPr/>
        <a:lstStyle/>
        <a:p>
          <a:r>
            <a:rPr lang="es-ES" dirty="0" smtClean="0"/>
            <a:t>población</a:t>
          </a:r>
          <a:endParaRPr lang="es-ES" dirty="0"/>
        </a:p>
      </dgm:t>
    </dgm:pt>
    <dgm:pt modelId="{54CA6664-E859-49E7-9D98-A119FC023F12}" type="parTrans" cxnId="{BF8DCC8D-00A5-47D2-ADBC-41B7C39FF7E7}">
      <dgm:prSet/>
      <dgm:spPr/>
      <dgm:t>
        <a:bodyPr/>
        <a:lstStyle/>
        <a:p>
          <a:endParaRPr lang="es-ES"/>
        </a:p>
      </dgm:t>
    </dgm:pt>
    <dgm:pt modelId="{C2114E05-6D76-4C48-91FC-225072DEC651}" type="sibTrans" cxnId="{BF8DCC8D-00A5-47D2-ADBC-41B7C39FF7E7}">
      <dgm:prSet/>
      <dgm:spPr/>
      <dgm:t>
        <a:bodyPr/>
        <a:lstStyle/>
        <a:p>
          <a:endParaRPr lang="es-ES"/>
        </a:p>
      </dgm:t>
    </dgm:pt>
    <dgm:pt modelId="{ADEF2BD3-423C-45B2-933E-61878EF380DA}">
      <dgm:prSet phldrT="[Texto]"/>
      <dgm:spPr/>
      <dgm:t>
        <a:bodyPr/>
        <a:lstStyle/>
        <a:p>
          <a:r>
            <a:rPr lang="es-ES" dirty="0" smtClean="0"/>
            <a:t>Alumnos </a:t>
          </a:r>
          <a:endParaRPr lang="es-ES" dirty="0"/>
        </a:p>
      </dgm:t>
    </dgm:pt>
    <dgm:pt modelId="{2547B996-8BEA-4B38-A647-4C73BFD06B51}" type="parTrans" cxnId="{246BCB76-4C83-4D60-9995-837E8808FCED}">
      <dgm:prSet/>
      <dgm:spPr/>
      <dgm:t>
        <a:bodyPr/>
        <a:lstStyle/>
        <a:p>
          <a:endParaRPr lang="es-ES"/>
        </a:p>
      </dgm:t>
    </dgm:pt>
    <dgm:pt modelId="{9904BA80-9E8D-4E39-BC49-5424A4ED26CD}" type="sibTrans" cxnId="{246BCB76-4C83-4D60-9995-837E8808FCED}">
      <dgm:prSet/>
      <dgm:spPr/>
      <dgm:t>
        <a:bodyPr/>
        <a:lstStyle/>
        <a:p>
          <a:endParaRPr lang="es-ES"/>
        </a:p>
      </dgm:t>
    </dgm:pt>
    <dgm:pt modelId="{D767E9F8-71A1-4973-BFEA-123226512B55}">
      <dgm:prSet phldrT="[Texto]"/>
      <dgm:spPr/>
      <dgm:t>
        <a:bodyPr/>
        <a:lstStyle/>
        <a:p>
          <a:r>
            <a:rPr lang="es-ES" dirty="0" smtClean="0"/>
            <a:t>Herencia </a:t>
          </a:r>
          <a:endParaRPr lang="es-ES" dirty="0"/>
        </a:p>
      </dgm:t>
    </dgm:pt>
    <dgm:pt modelId="{BCC570E1-B45F-4DE3-803C-545186C52C32}" type="parTrans" cxnId="{73A1DC37-FD80-4AEA-B37A-BFE90A471A3C}">
      <dgm:prSet/>
      <dgm:spPr/>
      <dgm:t>
        <a:bodyPr/>
        <a:lstStyle/>
        <a:p>
          <a:endParaRPr lang="es-ES"/>
        </a:p>
      </dgm:t>
    </dgm:pt>
    <dgm:pt modelId="{3F61CDA8-73E0-48EE-9A9A-A1852C2E10BA}" type="sibTrans" cxnId="{73A1DC37-FD80-4AEA-B37A-BFE90A471A3C}">
      <dgm:prSet/>
      <dgm:spPr/>
      <dgm:t>
        <a:bodyPr/>
        <a:lstStyle/>
        <a:p>
          <a:endParaRPr lang="es-ES"/>
        </a:p>
      </dgm:t>
    </dgm:pt>
    <dgm:pt modelId="{B0781446-9A31-45C5-8628-117CF1CBCCE9}">
      <dgm:prSet phldrT="[Texto]"/>
      <dgm:spPr/>
      <dgm:t>
        <a:bodyPr/>
        <a:lstStyle/>
        <a:p>
          <a:r>
            <a:rPr lang="es-ES" dirty="0" smtClean="0"/>
            <a:t>Practicas tradicionales </a:t>
          </a:r>
          <a:endParaRPr lang="es-ES" dirty="0"/>
        </a:p>
      </dgm:t>
    </dgm:pt>
    <dgm:pt modelId="{06EAF280-E5F4-40FC-950C-758449D75183}" type="parTrans" cxnId="{B4EAD853-AF74-4CFB-9B11-F007BC2FF371}">
      <dgm:prSet/>
      <dgm:spPr/>
      <dgm:t>
        <a:bodyPr/>
        <a:lstStyle/>
        <a:p>
          <a:endParaRPr lang="es-ES"/>
        </a:p>
      </dgm:t>
    </dgm:pt>
    <dgm:pt modelId="{B37396F7-1DD3-4C96-A3CD-1E1D0512C0B2}" type="sibTrans" cxnId="{B4EAD853-AF74-4CFB-9B11-F007BC2FF371}">
      <dgm:prSet/>
      <dgm:spPr/>
      <dgm:t>
        <a:bodyPr/>
        <a:lstStyle/>
        <a:p>
          <a:endParaRPr lang="es-ES"/>
        </a:p>
      </dgm:t>
    </dgm:pt>
    <dgm:pt modelId="{D1E3E33E-017D-4C4E-86EE-BA0D6D8C7B18}">
      <dgm:prSet phldrT="[Texto]" phldr="1"/>
      <dgm:spPr/>
      <dgm:t>
        <a:bodyPr/>
        <a:lstStyle/>
        <a:p>
          <a:endParaRPr lang="es-ES" dirty="0"/>
        </a:p>
      </dgm:t>
    </dgm:pt>
    <dgm:pt modelId="{A7C72F86-6606-42F3-8B62-ECD44FF995F9}" type="parTrans" cxnId="{227F229E-5FBD-49CA-80C7-055B3BBCE277}">
      <dgm:prSet/>
      <dgm:spPr/>
      <dgm:t>
        <a:bodyPr/>
        <a:lstStyle/>
        <a:p>
          <a:endParaRPr lang="es-ES"/>
        </a:p>
      </dgm:t>
    </dgm:pt>
    <dgm:pt modelId="{A8184543-1C79-4C03-BDE4-9B9799CE19DF}" type="sibTrans" cxnId="{227F229E-5FBD-49CA-80C7-055B3BBCE277}">
      <dgm:prSet/>
      <dgm:spPr/>
      <dgm:t>
        <a:bodyPr/>
        <a:lstStyle/>
        <a:p>
          <a:endParaRPr lang="es-ES"/>
        </a:p>
      </dgm:t>
    </dgm:pt>
    <dgm:pt modelId="{82201063-06EC-4CBE-BD00-351E40E06C45}" type="pres">
      <dgm:prSet presAssocID="{74A91860-5EAB-42DA-8542-332127D9A30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04C1F9A8-7268-4E9D-B9A4-812A002B0CCE}" type="pres">
      <dgm:prSet presAssocID="{3A90651F-0619-45AC-9CA0-12F42E1AE193}" presName="linNode" presStyleCnt="0"/>
      <dgm:spPr/>
    </dgm:pt>
    <dgm:pt modelId="{F4EA5DC2-F316-44E1-97E0-F60BD387021D}" type="pres">
      <dgm:prSet presAssocID="{3A90651F-0619-45AC-9CA0-12F42E1AE193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F649214-E097-4547-99A7-D781AA0CB076}" type="pres">
      <dgm:prSet presAssocID="{3A90651F-0619-45AC-9CA0-12F42E1AE193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B3EC2F6-8411-4F49-8493-18BC4514A989}" type="pres">
      <dgm:prSet presAssocID="{C1683600-281C-4AE6-880B-E0000DC81C4D}" presName="spacing" presStyleCnt="0"/>
      <dgm:spPr/>
    </dgm:pt>
    <dgm:pt modelId="{0B505972-6610-498B-AD16-C42D40A0FF58}" type="pres">
      <dgm:prSet presAssocID="{D767E9F8-71A1-4973-BFEA-123226512B55}" presName="linNode" presStyleCnt="0"/>
      <dgm:spPr/>
    </dgm:pt>
    <dgm:pt modelId="{09872AA3-03C3-41A9-B7CD-2D59A1FE0C85}" type="pres">
      <dgm:prSet presAssocID="{D767E9F8-71A1-4973-BFEA-123226512B55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F3B948E-1C7B-432D-88C5-BE6CC8E1FD53}" type="pres">
      <dgm:prSet presAssocID="{D767E9F8-71A1-4973-BFEA-123226512B55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3A1DC37-FD80-4AEA-B37A-BFE90A471A3C}" srcId="{74A91860-5EAB-42DA-8542-332127D9A30E}" destId="{D767E9F8-71A1-4973-BFEA-123226512B55}" srcOrd="1" destOrd="0" parTransId="{BCC570E1-B45F-4DE3-803C-545186C52C32}" sibTransId="{3F61CDA8-73E0-48EE-9A9A-A1852C2E10BA}"/>
    <dgm:cxn modelId="{CF7A56E9-7FB8-4001-B95F-2F2CC9F9BD19}" type="presOf" srcId="{D1E3E33E-017D-4C4E-86EE-BA0D6D8C7B18}" destId="{DF3B948E-1C7B-432D-88C5-BE6CC8E1FD53}" srcOrd="0" destOrd="1" presId="urn:microsoft.com/office/officeart/2005/8/layout/vList6"/>
    <dgm:cxn modelId="{13108886-5CDE-4CB3-B7E9-6C49F830DBF8}" type="presOf" srcId="{273616B6-9403-49E1-9704-4FC42F6EC8BE}" destId="{4F649214-E097-4547-99A7-D781AA0CB076}" srcOrd="0" destOrd="0" presId="urn:microsoft.com/office/officeart/2005/8/layout/vList6"/>
    <dgm:cxn modelId="{BF8DCC8D-00A5-47D2-ADBC-41B7C39FF7E7}" srcId="{3A90651F-0619-45AC-9CA0-12F42E1AE193}" destId="{273616B6-9403-49E1-9704-4FC42F6EC8BE}" srcOrd="0" destOrd="0" parTransId="{54CA6664-E859-49E7-9D98-A119FC023F12}" sibTransId="{C2114E05-6D76-4C48-91FC-225072DEC651}"/>
    <dgm:cxn modelId="{81F1C997-AFDB-4B2A-B50D-FB28B40CF48A}" srcId="{74A91860-5EAB-42DA-8542-332127D9A30E}" destId="{3A90651F-0619-45AC-9CA0-12F42E1AE193}" srcOrd="0" destOrd="0" parTransId="{D8ABEE61-5020-482B-97CB-D2220294649B}" sibTransId="{C1683600-281C-4AE6-880B-E0000DC81C4D}"/>
    <dgm:cxn modelId="{B4EAD853-AF74-4CFB-9B11-F007BC2FF371}" srcId="{D767E9F8-71A1-4973-BFEA-123226512B55}" destId="{B0781446-9A31-45C5-8628-117CF1CBCCE9}" srcOrd="0" destOrd="0" parTransId="{06EAF280-E5F4-40FC-950C-758449D75183}" sibTransId="{B37396F7-1DD3-4C96-A3CD-1E1D0512C0B2}"/>
    <dgm:cxn modelId="{30235BF9-6CA7-4363-A3EF-C9CB33F5CED7}" type="presOf" srcId="{74A91860-5EAB-42DA-8542-332127D9A30E}" destId="{82201063-06EC-4CBE-BD00-351E40E06C45}" srcOrd="0" destOrd="0" presId="urn:microsoft.com/office/officeart/2005/8/layout/vList6"/>
    <dgm:cxn modelId="{246BCB76-4C83-4D60-9995-837E8808FCED}" srcId="{3A90651F-0619-45AC-9CA0-12F42E1AE193}" destId="{ADEF2BD3-423C-45B2-933E-61878EF380DA}" srcOrd="1" destOrd="0" parTransId="{2547B996-8BEA-4B38-A647-4C73BFD06B51}" sibTransId="{9904BA80-9E8D-4E39-BC49-5424A4ED26CD}"/>
    <dgm:cxn modelId="{9EF3E0B8-00CD-4C6A-9112-3ECF062EB29C}" type="presOf" srcId="{D767E9F8-71A1-4973-BFEA-123226512B55}" destId="{09872AA3-03C3-41A9-B7CD-2D59A1FE0C85}" srcOrd="0" destOrd="0" presId="urn:microsoft.com/office/officeart/2005/8/layout/vList6"/>
    <dgm:cxn modelId="{C5653969-13C1-44D0-A325-27D91BA4C659}" type="presOf" srcId="{3A90651F-0619-45AC-9CA0-12F42E1AE193}" destId="{F4EA5DC2-F316-44E1-97E0-F60BD387021D}" srcOrd="0" destOrd="0" presId="urn:microsoft.com/office/officeart/2005/8/layout/vList6"/>
    <dgm:cxn modelId="{C76DC6CA-5D43-4FFE-90A8-6FC875626BA3}" type="presOf" srcId="{ADEF2BD3-423C-45B2-933E-61878EF380DA}" destId="{4F649214-E097-4547-99A7-D781AA0CB076}" srcOrd="0" destOrd="1" presId="urn:microsoft.com/office/officeart/2005/8/layout/vList6"/>
    <dgm:cxn modelId="{227F229E-5FBD-49CA-80C7-055B3BBCE277}" srcId="{D767E9F8-71A1-4973-BFEA-123226512B55}" destId="{D1E3E33E-017D-4C4E-86EE-BA0D6D8C7B18}" srcOrd="1" destOrd="0" parTransId="{A7C72F86-6606-42F3-8B62-ECD44FF995F9}" sibTransId="{A8184543-1C79-4C03-BDE4-9B9799CE19DF}"/>
    <dgm:cxn modelId="{A22846A1-E613-42A1-9D25-ED1645FA0A3B}" type="presOf" srcId="{B0781446-9A31-45C5-8628-117CF1CBCCE9}" destId="{DF3B948E-1C7B-432D-88C5-BE6CC8E1FD53}" srcOrd="0" destOrd="0" presId="urn:microsoft.com/office/officeart/2005/8/layout/vList6"/>
    <dgm:cxn modelId="{335998AC-D35F-41F7-810B-681182852208}" type="presParOf" srcId="{82201063-06EC-4CBE-BD00-351E40E06C45}" destId="{04C1F9A8-7268-4E9D-B9A4-812A002B0CCE}" srcOrd="0" destOrd="0" presId="urn:microsoft.com/office/officeart/2005/8/layout/vList6"/>
    <dgm:cxn modelId="{48A9526D-ECF0-4607-A671-1201EAE94827}" type="presParOf" srcId="{04C1F9A8-7268-4E9D-B9A4-812A002B0CCE}" destId="{F4EA5DC2-F316-44E1-97E0-F60BD387021D}" srcOrd="0" destOrd="0" presId="urn:microsoft.com/office/officeart/2005/8/layout/vList6"/>
    <dgm:cxn modelId="{3C64AD48-25D4-4520-B6A7-BAE6DF235C39}" type="presParOf" srcId="{04C1F9A8-7268-4E9D-B9A4-812A002B0CCE}" destId="{4F649214-E097-4547-99A7-D781AA0CB076}" srcOrd="1" destOrd="0" presId="urn:microsoft.com/office/officeart/2005/8/layout/vList6"/>
    <dgm:cxn modelId="{90D9F92E-CA41-4007-81F8-0921B31E4E85}" type="presParOf" srcId="{82201063-06EC-4CBE-BD00-351E40E06C45}" destId="{2B3EC2F6-8411-4F49-8493-18BC4514A989}" srcOrd="1" destOrd="0" presId="urn:microsoft.com/office/officeart/2005/8/layout/vList6"/>
    <dgm:cxn modelId="{63EDB2F1-695D-497B-BBAB-E70953062177}" type="presParOf" srcId="{82201063-06EC-4CBE-BD00-351E40E06C45}" destId="{0B505972-6610-498B-AD16-C42D40A0FF58}" srcOrd="2" destOrd="0" presId="urn:microsoft.com/office/officeart/2005/8/layout/vList6"/>
    <dgm:cxn modelId="{D9301E28-9289-46DA-B374-9A822377222A}" type="presParOf" srcId="{0B505972-6610-498B-AD16-C42D40A0FF58}" destId="{09872AA3-03C3-41A9-B7CD-2D59A1FE0C85}" srcOrd="0" destOrd="0" presId="urn:microsoft.com/office/officeart/2005/8/layout/vList6"/>
    <dgm:cxn modelId="{86A543B9-E747-4C23-9E40-0BA9C0A5C7C1}" type="presParOf" srcId="{0B505972-6610-498B-AD16-C42D40A0FF58}" destId="{DF3B948E-1C7B-432D-88C5-BE6CC8E1FD5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1D8F6C-BA05-4D80-9DE8-2C56DC8AF0C8}" type="doc">
      <dgm:prSet loTypeId="urn:microsoft.com/office/officeart/2005/8/layout/cycle3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619B3369-5DD5-4C59-8CCF-5958A2BBC9C9}">
      <dgm:prSet phldrT="[Texto]"/>
      <dgm:spPr/>
      <dgm:t>
        <a:bodyPr/>
        <a:lstStyle/>
        <a:p>
          <a:r>
            <a:rPr lang="es-ES" dirty="0" smtClean="0"/>
            <a:t>Variables y costos </a:t>
          </a:r>
          <a:endParaRPr lang="es-ES" dirty="0"/>
        </a:p>
      </dgm:t>
    </dgm:pt>
    <dgm:pt modelId="{AEFF0EFF-90A8-4A41-BB0C-E5F7F7C57090}" type="parTrans" cxnId="{2339F36F-5455-4592-AB16-9B2EE38B92D5}">
      <dgm:prSet/>
      <dgm:spPr/>
      <dgm:t>
        <a:bodyPr/>
        <a:lstStyle/>
        <a:p>
          <a:endParaRPr lang="es-ES"/>
        </a:p>
      </dgm:t>
    </dgm:pt>
    <dgm:pt modelId="{8AD4DD67-7BD0-493F-89B4-871AC95AA62B}" type="sibTrans" cxnId="{2339F36F-5455-4592-AB16-9B2EE38B92D5}">
      <dgm:prSet/>
      <dgm:spPr/>
      <dgm:t>
        <a:bodyPr/>
        <a:lstStyle/>
        <a:p>
          <a:endParaRPr lang="es-ES"/>
        </a:p>
      </dgm:t>
    </dgm:pt>
    <dgm:pt modelId="{575E77AE-DAA9-477F-A3DF-60EE92244689}">
      <dgm:prSet phldrT="[Texto]"/>
      <dgm:spPr/>
      <dgm:t>
        <a:bodyPr/>
        <a:lstStyle/>
        <a:p>
          <a:r>
            <a:rPr lang="es-ES" dirty="0" smtClean="0"/>
            <a:t>Saltos informacionales </a:t>
          </a:r>
          <a:endParaRPr lang="es-ES" dirty="0"/>
        </a:p>
      </dgm:t>
    </dgm:pt>
    <dgm:pt modelId="{173ABD55-03E1-43F5-A61D-A7E2DD211A39}" type="parTrans" cxnId="{CA9E2112-6EB0-47AB-AE46-7C6EF60F1529}">
      <dgm:prSet/>
      <dgm:spPr/>
      <dgm:t>
        <a:bodyPr/>
        <a:lstStyle/>
        <a:p>
          <a:endParaRPr lang="es-ES"/>
        </a:p>
      </dgm:t>
    </dgm:pt>
    <dgm:pt modelId="{FB638A71-386D-4EF5-8ACE-6599EEC8052F}" type="sibTrans" cxnId="{CA9E2112-6EB0-47AB-AE46-7C6EF60F1529}">
      <dgm:prSet/>
      <dgm:spPr/>
      <dgm:t>
        <a:bodyPr/>
        <a:lstStyle/>
        <a:p>
          <a:endParaRPr lang="es-ES"/>
        </a:p>
      </dgm:t>
    </dgm:pt>
    <dgm:pt modelId="{7E6B2C5B-2986-48E4-9BA7-DD747B23269C}">
      <dgm:prSet phldrT="[Texto]"/>
      <dgm:spPr/>
      <dgm:t>
        <a:bodyPr/>
        <a:lstStyle/>
        <a:p>
          <a:r>
            <a:rPr lang="es-ES" dirty="0" smtClean="0"/>
            <a:t>Concepciones y adaptaciones </a:t>
          </a:r>
          <a:endParaRPr lang="es-ES" dirty="0"/>
        </a:p>
      </dgm:t>
    </dgm:pt>
    <dgm:pt modelId="{7CA1B3F6-19D9-4EC5-8C11-4517B551C06F}" type="parTrans" cxnId="{44CE35E8-031C-4913-9234-B6DF3678EEB3}">
      <dgm:prSet/>
      <dgm:spPr/>
      <dgm:t>
        <a:bodyPr/>
        <a:lstStyle/>
        <a:p>
          <a:endParaRPr lang="es-ES"/>
        </a:p>
      </dgm:t>
    </dgm:pt>
    <dgm:pt modelId="{5F6FD73D-5551-4A88-8B75-3F52987EE007}" type="sibTrans" cxnId="{44CE35E8-031C-4913-9234-B6DF3678EEB3}">
      <dgm:prSet/>
      <dgm:spPr/>
      <dgm:t>
        <a:bodyPr/>
        <a:lstStyle/>
        <a:p>
          <a:endParaRPr lang="es-ES"/>
        </a:p>
      </dgm:t>
    </dgm:pt>
    <dgm:pt modelId="{BDE45B67-3290-4C30-ABE3-F1B652960232}">
      <dgm:prSet phldrT="[Texto]"/>
      <dgm:spPr/>
      <dgm:t>
        <a:bodyPr/>
        <a:lstStyle/>
        <a:p>
          <a:r>
            <a:rPr lang="es-ES" dirty="0" smtClean="0"/>
            <a:t>Obstáculo epistemológico</a:t>
          </a:r>
          <a:endParaRPr lang="es-ES" dirty="0"/>
        </a:p>
      </dgm:t>
    </dgm:pt>
    <dgm:pt modelId="{6487806E-2219-494F-8F54-2780F560C003}" type="parTrans" cxnId="{07D38874-9670-42B7-A0EC-8165B9D2EBC5}">
      <dgm:prSet/>
      <dgm:spPr/>
      <dgm:t>
        <a:bodyPr/>
        <a:lstStyle/>
        <a:p>
          <a:endParaRPr lang="es-ES"/>
        </a:p>
      </dgm:t>
    </dgm:pt>
    <dgm:pt modelId="{7FB83FE5-199B-44FE-B2B7-2C58A361F999}" type="sibTrans" cxnId="{07D38874-9670-42B7-A0EC-8165B9D2EBC5}">
      <dgm:prSet/>
      <dgm:spPr/>
      <dgm:t>
        <a:bodyPr/>
        <a:lstStyle/>
        <a:p>
          <a:endParaRPr lang="es-ES"/>
        </a:p>
      </dgm:t>
    </dgm:pt>
    <dgm:pt modelId="{ECF0717F-4057-4729-B698-8894DA0EE8D7}">
      <dgm:prSet phldrT="[Texto]"/>
      <dgm:spPr/>
      <dgm:t>
        <a:bodyPr/>
        <a:lstStyle/>
        <a:p>
          <a:r>
            <a:rPr lang="es-ES" dirty="0" smtClean="0"/>
            <a:t>Integración del conocimiento nuevo</a:t>
          </a:r>
          <a:endParaRPr lang="es-ES" dirty="0"/>
        </a:p>
      </dgm:t>
    </dgm:pt>
    <dgm:pt modelId="{81426666-514E-426D-994B-5A916E647448}" type="parTrans" cxnId="{60309EA3-A68A-4FF2-9B17-8295CD75EEE2}">
      <dgm:prSet/>
      <dgm:spPr/>
      <dgm:t>
        <a:bodyPr/>
        <a:lstStyle/>
        <a:p>
          <a:endParaRPr lang="es-ES"/>
        </a:p>
      </dgm:t>
    </dgm:pt>
    <dgm:pt modelId="{C4905726-2205-4DA3-8F5D-FF666DE43451}" type="sibTrans" cxnId="{60309EA3-A68A-4FF2-9B17-8295CD75EEE2}">
      <dgm:prSet/>
      <dgm:spPr/>
      <dgm:t>
        <a:bodyPr/>
        <a:lstStyle/>
        <a:p>
          <a:endParaRPr lang="es-ES"/>
        </a:p>
      </dgm:t>
    </dgm:pt>
    <dgm:pt modelId="{085647B4-3916-4C96-9F99-2B8CED1BB453}" type="pres">
      <dgm:prSet presAssocID="{3B1D8F6C-BA05-4D80-9DE8-2C56DC8AF0C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F2007BC-E500-40CD-B1E7-7ABFB963E53E}" type="pres">
      <dgm:prSet presAssocID="{3B1D8F6C-BA05-4D80-9DE8-2C56DC8AF0C8}" presName="cycle" presStyleCnt="0"/>
      <dgm:spPr/>
    </dgm:pt>
    <dgm:pt modelId="{244F1A4F-3EB4-455F-92D8-02212206F2E8}" type="pres">
      <dgm:prSet presAssocID="{619B3369-5DD5-4C59-8CCF-5958A2BBC9C9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9C81F96-8898-4E8F-98DF-B1651F68DFD8}" type="pres">
      <dgm:prSet presAssocID="{8AD4DD67-7BD0-493F-89B4-871AC95AA62B}" presName="sibTransFirstNode" presStyleLbl="bgShp" presStyleIdx="0" presStyleCnt="1"/>
      <dgm:spPr/>
      <dgm:t>
        <a:bodyPr/>
        <a:lstStyle/>
        <a:p>
          <a:endParaRPr lang="es-ES"/>
        </a:p>
      </dgm:t>
    </dgm:pt>
    <dgm:pt modelId="{F6E19BFF-2EFA-4135-919D-76922C321701}" type="pres">
      <dgm:prSet presAssocID="{575E77AE-DAA9-477F-A3DF-60EE92244689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4E10C01-712D-4628-8872-E89C530D0458}" type="pres">
      <dgm:prSet presAssocID="{7E6B2C5B-2986-48E4-9BA7-DD747B23269C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B31CE90-DAFA-4238-9E4D-7AEA07D912F5}" type="pres">
      <dgm:prSet presAssocID="{BDE45B67-3290-4C30-ABE3-F1B652960232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901C171-4D67-495F-AAD0-03ED47AF68F8}" type="pres">
      <dgm:prSet presAssocID="{ECF0717F-4057-4729-B698-8894DA0EE8D7}" presName="nodeFollowingNodes" presStyleLbl="node1" presStyleIdx="4" presStyleCnt="5" custRadScaleRad="98526" custRadScaleInc="486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A9E2112-6EB0-47AB-AE46-7C6EF60F1529}" srcId="{3B1D8F6C-BA05-4D80-9DE8-2C56DC8AF0C8}" destId="{575E77AE-DAA9-477F-A3DF-60EE92244689}" srcOrd="1" destOrd="0" parTransId="{173ABD55-03E1-43F5-A61D-A7E2DD211A39}" sibTransId="{FB638A71-386D-4EF5-8ACE-6599EEC8052F}"/>
    <dgm:cxn modelId="{60309EA3-A68A-4FF2-9B17-8295CD75EEE2}" srcId="{3B1D8F6C-BA05-4D80-9DE8-2C56DC8AF0C8}" destId="{ECF0717F-4057-4729-B698-8894DA0EE8D7}" srcOrd="4" destOrd="0" parTransId="{81426666-514E-426D-994B-5A916E647448}" sibTransId="{C4905726-2205-4DA3-8F5D-FF666DE43451}"/>
    <dgm:cxn modelId="{C6D252FB-04E4-4BB0-9632-2E02EC84D969}" type="presOf" srcId="{619B3369-5DD5-4C59-8CCF-5958A2BBC9C9}" destId="{244F1A4F-3EB4-455F-92D8-02212206F2E8}" srcOrd="0" destOrd="0" presId="urn:microsoft.com/office/officeart/2005/8/layout/cycle3"/>
    <dgm:cxn modelId="{C17BECB3-05AB-4120-B2E0-A429F2C8B688}" type="presOf" srcId="{8AD4DD67-7BD0-493F-89B4-871AC95AA62B}" destId="{99C81F96-8898-4E8F-98DF-B1651F68DFD8}" srcOrd="0" destOrd="0" presId="urn:microsoft.com/office/officeart/2005/8/layout/cycle3"/>
    <dgm:cxn modelId="{49972D0F-59B3-4A86-8424-4BF4F3D8726A}" type="presOf" srcId="{BDE45B67-3290-4C30-ABE3-F1B652960232}" destId="{AB31CE90-DAFA-4238-9E4D-7AEA07D912F5}" srcOrd="0" destOrd="0" presId="urn:microsoft.com/office/officeart/2005/8/layout/cycle3"/>
    <dgm:cxn modelId="{44CE35E8-031C-4913-9234-B6DF3678EEB3}" srcId="{3B1D8F6C-BA05-4D80-9DE8-2C56DC8AF0C8}" destId="{7E6B2C5B-2986-48E4-9BA7-DD747B23269C}" srcOrd="2" destOrd="0" parTransId="{7CA1B3F6-19D9-4EC5-8C11-4517B551C06F}" sibTransId="{5F6FD73D-5551-4A88-8B75-3F52987EE007}"/>
    <dgm:cxn modelId="{07D38874-9670-42B7-A0EC-8165B9D2EBC5}" srcId="{3B1D8F6C-BA05-4D80-9DE8-2C56DC8AF0C8}" destId="{BDE45B67-3290-4C30-ABE3-F1B652960232}" srcOrd="3" destOrd="0" parTransId="{6487806E-2219-494F-8F54-2780F560C003}" sibTransId="{7FB83FE5-199B-44FE-B2B7-2C58A361F999}"/>
    <dgm:cxn modelId="{4D83F026-1E67-48C5-BB0C-AF5CD63B0D76}" type="presOf" srcId="{ECF0717F-4057-4729-B698-8894DA0EE8D7}" destId="{5901C171-4D67-495F-AAD0-03ED47AF68F8}" srcOrd="0" destOrd="0" presId="urn:microsoft.com/office/officeart/2005/8/layout/cycle3"/>
    <dgm:cxn modelId="{10CA82CF-47F4-4F88-A1EE-E5084B8DB536}" type="presOf" srcId="{575E77AE-DAA9-477F-A3DF-60EE92244689}" destId="{F6E19BFF-2EFA-4135-919D-76922C321701}" srcOrd="0" destOrd="0" presId="urn:microsoft.com/office/officeart/2005/8/layout/cycle3"/>
    <dgm:cxn modelId="{D4F0E6CF-F146-4D66-9C30-43F05A42B36F}" type="presOf" srcId="{7E6B2C5B-2986-48E4-9BA7-DD747B23269C}" destId="{54E10C01-712D-4628-8872-E89C530D0458}" srcOrd="0" destOrd="0" presId="urn:microsoft.com/office/officeart/2005/8/layout/cycle3"/>
    <dgm:cxn modelId="{419EC5A2-2D77-4689-8DD9-8A1785C708DB}" type="presOf" srcId="{3B1D8F6C-BA05-4D80-9DE8-2C56DC8AF0C8}" destId="{085647B4-3916-4C96-9F99-2B8CED1BB453}" srcOrd="0" destOrd="0" presId="urn:microsoft.com/office/officeart/2005/8/layout/cycle3"/>
    <dgm:cxn modelId="{2339F36F-5455-4592-AB16-9B2EE38B92D5}" srcId="{3B1D8F6C-BA05-4D80-9DE8-2C56DC8AF0C8}" destId="{619B3369-5DD5-4C59-8CCF-5958A2BBC9C9}" srcOrd="0" destOrd="0" parTransId="{AEFF0EFF-90A8-4A41-BB0C-E5F7F7C57090}" sibTransId="{8AD4DD67-7BD0-493F-89B4-871AC95AA62B}"/>
    <dgm:cxn modelId="{1368DA63-B999-451E-946E-97555B140682}" type="presParOf" srcId="{085647B4-3916-4C96-9F99-2B8CED1BB453}" destId="{9F2007BC-E500-40CD-B1E7-7ABFB963E53E}" srcOrd="0" destOrd="0" presId="urn:microsoft.com/office/officeart/2005/8/layout/cycle3"/>
    <dgm:cxn modelId="{29260724-EB26-4C35-BF3B-405D9D69EFE6}" type="presParOf" srcId="{9F2007BC-E500-40CD-B1E7-7ABFB963E53E}" destId="{244F1A4F-3EB4-455F-92D8-02212206F2E8}" srcOrd="0" destOrd="0" presId="urn:microsoft.com/office/officeart/2005/8/layout/cycle3"/>
    <dgm:cxn modelId="{6371B1B5-313C-4B27-9823-C4577FF64A0C}" type="presParOf" srcId="{9F2007BC-E500-40CD-B1E7-7ABFB963E53E}" destId="{99C81F96-8898-4E8F-98DF-B1651F68DFD8}" srcOrd="1" destOrd="0" presId="urn:microsoft.com/office/officeart/2005/8/layout/cycle3"/>
    <dgm:cxn modelId="{E197B8D8-92D8-4BEA-A02C-77126BE4FADC}" type="presParOf" srcId="{9F2007BC-E500-40CD-B1E7-7ABFB963E53E}" destId="{F6E19BFF-2EFA-4135-919D-76922C321701}" srcOrd="2" destOrd="0" presId="urn:microsoft.com/office/officeart/2005/8/layout/cycle3"/>
    <dgm:cxn modelId="{472E5F73-E816-45B4-97FF-12F33947D3B0}" type="presParOf" srcId="{9F2007BC-E500-40CD-B1E7-7ABFB963E53E}" destId="{54E10C01-712D-4628-8872-E89C530D0458}" srcOrd="3" destOrd="0" presId="urn:microsoft.com/office/officeart/2005/8/layout/cycle3"/>
    <dgm:cxn modelId="{517836FD-714A-420D-9874-BAFD902DA855}" type="presParOf" srcId="{9F2007BC-E500-40CD-B1E7-7ABFB963E53E}" destId="{AB31CE90-DAFA-4238-9E4D-7AEA07D912F5}" srcOrd="4" destOrd="0" presId="urn:microsoft.com/office/officeart/2005/8/layout/cycle3"/>
    <dgm:cxn modelId="{0D0914E7-CA83-4047-AFD5-39ED52F7D4E1}" type="presParOf" srcId="{9F2007BC-E500-40CD-B1E7-7ABFB963E53E}" destId="{5901C171-4D67-495F-AAD0-03ED47AF68F8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6290956-EA90-4F61-BED6-1B42526FE5E6}" type="doc">
      <dgm:prSet loTypeId="urn:microsoft.com/office/officeart/2005/8/layout/arrow5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1472F545-F4C9-4679-A62E-75BDDBAB3EDF}">
      <dgm:prSet phldrT="[Texto]"/>
      <dgm:spPr/>
      <dgm:t>
        <a:bodyPr/>
        <a:lstStyle/>
        <a:p>
          <a:r>
            <a:rPr lang="es-ES" dirty="0" smtClean="0"/>
            <a:t>Sentido del  profesor: entorno creado por el , para el alumno(herramienta)</a:t>
          </a:r>
          <a:endParaRPr lang="es-ES" dirty="0"/>
        </a:p>
      </dgm:t>
    </dgm:pt>
    <dgm:pt modelId="{79DF941C-411F-49D7-82B1-FBD42B36A60D}" type="parTrans" cxnId="{2E2181B1-CAFD-4E02-B5C6-D7829933DD32}">
      <dgm:prSet/>
      <dgm:spPr/>
      <dgm:t>
        <a:bodyPr/>
        <a:lstStyle/>
        <a:p>
          <a:endParaRPr lang="es-ES"/>
        </a:p>
      </dgm:t>
    </dgm:pt>
    <dgm:pt modelId="{5E9220A8-850F-4F12-9AB7-824A352C58F5}" type="sibTrans" cxnId="{2E2181B1-CAFD-4E02-B5C6-D7829933DD32}">
      <dgm:prSet/>
      <dgm:spPr/>
      <dgm:t>
        <a:bodyPr/>
        <a:lstStyle/>
        <a:p>
          <a:endParaRPr lang="es-ES"/>
        </a:p>
      </dgm:t>
    </dgm:pt>
    <dgm:pt modelId="{C90A993C-17F9-43B0-9420-44A227577D9C}">
      <dgm:prSet phldrT="[Texto]"/>
      <dgm:spPr/>
      <dgm:t>
        <a:bodyPr/>
        <a:lstStyle/>
        <a:p>
          <a:r>
            <a:rPr lang="es-ES" dirty="0" smtClean="0"/>
            <a:t>Sentido del alumno: su entorno </a:t>
          </a:r>
          <a:endParaRPr lang="es-ES" dirty="0"/>
        </a:p>
      </dgm:t>
    </dgm:pt>
    <dgm:pt modelId="{DE28262C-A624-4544-8102-8FB57FCF5423}" type="parTrans" cxnId="{75A69DAF-7C1D-4CAC-89F7-5197127E087F}">
      <dgm:prSet/>
      <dgm:spPr/>
      <dgm:t>
        <a:bodyPr/>
        <a:lstStyle/>
        <a:p>
          <a:endParaRPr lang="es-ES"/>
        </a:p>
      </dgm:t>
    </dgm:pt>
    <dgm:pt modelId="{631A013E-CC8E-42AB-B021-ED731B7BDE89}" type="sibTrans" cxnId="{75A69DAF-7C1D-4CAC-89F7-5197127E087F}">
      <dgm:prSet/>
      <dgm:spPr/>
      <dgm:t>
        <a:bodyPr/>
        <a:lstStyle/>
        <a:p>
          <a:endParaRPr lang="es-ES"/>
        </a:p>
      </dgm:t>
    </dgm:pt>
    <dgm:pt modelId="{46F20DE8-ECA2-4FE4-8990-B865CC445DA7}" type="pres">
      <dgm:prSet presAssocID="{26290956-EA90-4F61-BED6-1B42526FE5E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06483DD-CA77-4777-BC09-45BCEF4CCA44}" type="pres">
      <dgm:prSet presAssocID="{1472F545-F4C9-4679-A62E-75BDDBAB3EDF}" presName="arrow" presStyleLbl="node1" presStyleIdx="0" presStyleCnt="2" custRadScaleRad="99546" custRadScaleInc="-9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C20DD02-F221-4F58-A53E-0E9E400ECD18}" type="pres">
      <dgm:prSet presAssocID="{C90A993C-17F9-43B0-9420-44A227577D9C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E2181B1-CAFD-4E02-B5C6-D7829933DD32}" srcId="{26290956-EA90-4F61-BED6-1B42526FE5E6}" destId="{1472F545-F4C9-4679-A62E-75BDDBAB3EDF}" srcOrd="0" destOrd="0" parTransId="{79DF941C-411F-49D7-82B1-FBD42B36A60D}" sibTransId="{5E9220A8-850F-4F12-9AB7-824A352C58F5}"/>
    <dgm:cxn modelId="{31EFA2F8-F327-4BF8-A3CD-DBEEEB14C7E1}" type="presOf" srcId="{1472F545-F4C9-4679-A62E-75BDDBAB3EDF}" destId="{F06483DD-CA77-4777-BC09-45BCEF4CCA44}" srcOrd="0" destOrd="0" presId="urn:microsoft.com/office/officeart/2005/8/layout/arrow5"/>
    <dgm:cxn modelId="{C279016D-FA56-40FE-A810-9C54BAC1CE23}" type="presOf" srcId="{C90A993C-17F9-43B0-9420-44A227577D9C}" destId="{DC20DD02-F221-4F58-A53E-0E9E400ECD18}" srcOrd="0" destOrd="0" presId="urn:microsoft.com/office/officeart/2005/8/layout/arrow5"/>
    <dgm:cxn modelId="{303834A9-3C29-4528-9EBE-A5A47BDC4A6A}" type="presOf" srcId="{26290956-EA90-4F61-BED6-1B42526FE5E6}" destId="{46F20DE8-ECA2-4FE4-8990-B865CC445DA7}" srcOrd="0" destOrd="0" presId="urn:microsoft.com/office/officeart/2005/8/layout/arrow5"/>
    <dgm:cxn modelId="{75A69DAF-7C1D-4CAC-89F7-5197127E087F}" srcId="{26290956-EA90-4F61-BED6-1B42526FE5E6}" destId="{C90A993C-17F9-43B0-9420-44A227577D9C}" srcOrd="1" destOrd="0" parTransId="{DE28262C-A624-4544-8102-8FB57FCF5423}" sibTransId="{631A013E-CC8E-42AB-B021-ED731B7BDE89}"/>
    <dgm:cxn modelId="{0E31A9E8-AD00-4AB5-91E1-3BC68FBC1894}" type="presParOf" srcId="{46F20DE8-ECA2-4FE4-8990-B865CC445DA7}" destId="{F06483DD-CA77-4777-BC09-45BCEF4CCA44}" srcOrd="0" destOrd="0" presId="urn:microsoft.com/office/officeart/2005/8/layout/arrow5"/>
    <dgm:cxn modelId="{BD266DCC-DCE7-42E8-A5C1-14299C154451}" type="presParOf" srcId="{46F20DE8-ECA2-4FE4-8990-B865CC445DA7}" destId="{DC20DD02-F221-4F58-A53E-0E9E400ECD18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0E14EBE-6791-4333-A1B9-226BF7D2BFD7}" type="doc">
      <dgm:prSet loTypeId="urn:microsoft.com/office/officeart/2005/8/layout/cycle7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9E67EC33-3353-4D9D-A001-E65A8171B027}">
      <dgm:prSet phldrT="[Texto]"/>
      <dgm:spPr/>
      <dgm:t>
        <a:bodyPr/>
        <a:lstStyle/>
        <a:p>
          <a:r>
            <a:rPr lang="es-ES" dirty="0" smtClean="0"/>
            <a:t>Alumno—medio </a:t>
          </a:r>
          <a:endParaRPr lang="es-ES" dirty="0"/>
        </a:p>
      </dgm:t>
    </dgm:pt>
    <dgm:pt modelId="{84EFDA81-6E0D-41ED-9B8A-268F03EA923B}" type="parTrans" cxnId="{D5B7A02F-7B6D-417D-A602-7D480B7AE15A}">
      <dgm:prSet/>
      <dgm:spPr/>
      <dgm:t>
        <a:bodyPr/>
        <a:lstStyle/>
        <a:p>
          <a:endParaRPr lang="es-ES"/>
        </a:p>
      </dgm:t>
    </dgm:pt>
    <dgm:pt modelId="{01DCA9E9-E1E7-47FC-ACCF-E66C64EE5B98}" type="sibTrans" cxnId="{D5B7A02F-7B6D-417D-A602-7D480B7AE15A}">
      <dgm:prSet/>
      <dgm:spPr/>
      <dgm:t>
        <a:bodyPr/>
        <a:lstStyle/>
        <a:p>
          <a:r>
            <a:rPr lang="es-ES" dirty="0" smtClean="0"/>
            <a:t>Situación didáctica como herramienta</a:t>
          </a:r>
          <a:endParaRPr lang="es-ES" dirty="0"/>
        </a:p>
      </dgm:t>
    </dgm:pt>
    <dgm:pt modelId="{85C8EF88-9D76-4CBD-B7A6-5247AC098EFB}">
      <dgm:prSet phldrT="[Texto]"/>
      <dgm:spPr/>
      <dgm:t>
        <a:bodyPr/>
        <a:lstStyle/>
        <a:p>
          <a:r>
            <a:rPr lang="es-ES" dirty="0" smtClean="0"/>
            <a:t>saber</a:t>
          </a:r>
          <a:endParaRPr lang="es-ES" dirty="0"/>
        </a:p>
      </dgm:t>
    </dgm:pt>
    <dgm:pt modelId="{4533B9E3-78A1-4CD7-B44A-5EACC985270B}" type="parTrans" cxnId="{4AB68392-B791-498C-BD1F-5818F22A8DCD}">
      <dgm:prSet/>
      <dgm:spPr/>
      <dgm:t>
        <a:bodyPr/>
        <a:lstStyle/>
        <a:p>
          <a:endParaRPr lang="es-ES"/>
        </a:p>
      </dgm:t>
    </dgm:pt>
    <dgm:pt modelId="{5CB41049-CE2E-42EE-A4FF-DC7709153EF8}" type="sibTrans" cxnId="{4AB68392-B791-498C-BD1F-5818F22A8DCD}">
      <dgm:prSet/>
      <dgm:spPr/>
      <dgm:t>
        <a:bodyPr/>
        <a:lstStyle/>
        <a:p>
          <a:endParaRPr lang="es-ES"/>
        </a:p>
      </dgm:t>
    </dgm:pt>
    <dgm:pt modelId="{567C55CF-A175-4A54-9C07-4EB14737EB52}">
      <dgm:prSet phldrT="[Texto]"/>
      <dgm:spPr/>
      <dgm:t>
        <a:bodyPr/>
        <a:lstStyle/>
        <a:p>
          <a:r>
            <a:rPr lang="es-ES" dirty="0" smtClean="0"/>
            <a:t>Profesor </a:t>
          </a:r>
          <a:endParaRPr lang="es-ES" dirty="0"/>
        </a:p>
      </dgm:t>
    </dgm:pt>
    <dgm:pt modelId="{A34D51DB-997F-4502-914A-E66A5F74513E}" type="parTrans" cxnId="{E7DAF7B3-2EB8-4CA1-B0AB-D033FE0C11D7}">
      <dgm:prSet/>
      <dgm:spPr/>
      <dgm:t>
        <a:bodyPr/>
        <a:lstStyle/>
        <a:p>
          <a:endParaRPr lang="es-ES"/>
        </a:p>
      </dgm:t>
    </dgm:pt>
    <dgm:pt modelId="{45F30ED6-2F7C-4FE5-88F7-170E6218310F}" type="sibTrans" cxnId="{E7DAF7B3-2EB8-4CA1-B0AB-D033FE0C11D7}">
      <dgm:prSet/>
      <dgm:spPr/>
      <dgm:t>
        <a:bodyPr/>
        <a:lstStyle/>
        <a:p>
          <a:r>
            <a:rPr lang="es-ES" dirty="0" smtClean="0"/>
            <a:t>Acción didactica-informacion</a:t>
          </a:r>
          <a:endParaRPr lang="es-ES" dirty="0"/>
        </a:p>
      </dgm:t>
    </dgm:pt>
    <dgm:pt modelId="{017BE9BD-8162-418C-89BC-996804CCD112}" type="pres">
      <dgm:prSet presAssocID="{30E14EBE-6791-4333-A1B9-226BF7D2BFD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F887BC1-844C-46C8-8195-E8368BD6E68B}" type="pres">
      <dgm:prSet presAssocID="{9E67EC33-3353-4D9D-A001-E65A8171B027}" presName="node" presStyleLbl="node1" presStyleIdx="0" presStyleCnt="3" custRadScaleRad="107535" custRadScaleInc="-61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970D11-CF20-488F-9424-4ECDCEC4DA5C}" type="pres">
      <dgm:prSet presAssocID="{01DCA9E9-E1E7-47FC-ACCF-E66C64EE5B98}" presName="sibTrans" presStyleLbl="sibTrans2D1" presStyleIdx="0" presStyleCnt="3" custScaleX="215087" custScaleY="353635" custLinFactNeighborX="3609" custLinFactNeighborY="-22369"/>
      <dgm:spPr/>
      <dgm:t>
        <a:bodyPr/>
        <a:lstStyle/>
        <a:p>
          <a:endParaRPr lang="es-ES"/>
        </a:p>
      </dgm:t>
    </dgm:pt>
    <dgm:pt modelId="{B403F67A-0AB7-485B-BF74-D06DD0CB3CD8}" type="pres">
      <dgm:prSet presAssocID="{01DCA9E9-E1E7-47FC-ACCF-E66C64EE5B98}" presName="connectorText" presStyleLbl="sibTrans2D1" presStyleIdx="0" presStyleCnt="3"/>
      <dgm:spPr/>
      <dgm:t>
        <a:bodyPr/>
        <a:lstStyle/>
        <a:p>
          <a:endParaRPr lang="es-ES"/>
        </a:p>
      </dgm:t>
    </dgm:pt>
    <dgm:pt modelId="{8B98BE13-25FD-4500-BA4D-9BF86248E704}" type="pres">
      <dgm:prSet presAssocID="{85C8EF88-9D76-4CBD-B7A6-5247AC098EF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CF924B8-0F5D-488F-A6DC-0CF46B4753AD}" type="pres">
      <dgm:prSet presAssocID="{5CB41049-CE2E-42EE-A4FF-DC7709153EF8}" presName="sibTrans" presStyleLbl="sibTrans2D1" presStyleIdx="1" presStyleCnt="3"/>
      <dgm:spPr/>
      <dgm:t>
        <a:bodyPr/>
        <a:lstStyle/>
        <a:p>
          <a:endParaRPr lang="es-ES"/>
        </a:p>
      </dgm:t>
    </dgm:pt>
    <dgm:pt modelId="{6254C228-B3B6-4A5D-9F2E-088BD5E66E80}" type="pres">
      <dgm:prSet presAssocID="{5CB41049-CE2E-42EE-A4FF-DC7709153EF8}" presName="connectorText" presStyleLbl="sibTrans2D1" presStyleIdx="1" presStyleCnt="3"/>
      <dgm:spPr/>
      <dgm:t>
        <a:bodyPr/>
        <a:lstStyle/>
        <a:p>
          <a:endParaRPr lang="es-ES"/>
        </a:p>
      </dgm:t>
    </dgm:pt>
    <dgm:pt modelId="{2FE12421-BC02-42B3-9F63-8D5AABB187F8}" type="pres">
      <dgm:prSet presAssocID="{567C55CF-A175-4A54-9C07-4EB14737EB5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818C52C-A2A6-402B-877C-F991A9FC4177}" type="pres">
      <dgm:prSet presAssocID="{45F30ED6-2F7C-4FE5-88F7-170E6218310F}" presName="sibTrans" presStyleLbl="sibTrans2D1" presStyleIdx="2" presStyleCnt="3" custScaleX="189693" custScaleY="363369"/>
      <dgm:spPr/>
      <dgm:t>
        <a:bodyPr/>
        <a:lstStyle/>
        <a:p>
          <a:endParaRPr lang="es-ES"/>
        </a:p>
      </dgm:t>
    </dgm:pt>
    <dgm:pt modelId="{9E104C4F-9ACF-41DF-9543-C835A8389C39}" type="pres">
      <dgm:prSet presAssocID="{45F30ED6-2F7C-4FE5-88F7-170E6218310F}" presName="connectorText" presStyleLbl="sibTrans2D1" presStyleIdx="2" presStyleCnt="3"/>
      <dgm:spPr/>
      <dgm:t>
        <a:bodyPr/>
        <a:lstStyle/>
        <a:p>
          <a:endParaRPr lang="es-ES"/>
        </a:p>
      </dgm:t>
    </dgm:pt>
  </dgm:ptLst>
  <dgm:cxnLst>
    <dgm:cxn modelId="{35D29886-D1E2-44C8-80BD-6BE22C2ACA97}" type="presOf" srcId="{567C55CF-A175-4A54-9C07-4EB14737EB52}" destId="{2FE12421-BC02-42B3-9F63-8D5AABB187F8}" srcOrd="0" destOrd="0" presId="urn:microsoft.com/office/officeart/2005/8/layout/cycle7"/>
    <dgm:cxn modelId="{36DAE720-5BD1-41D5-B47B-698284F5151A}" type="presOf" srcId="{5CB41049-CE2E-42EE-A4FF-DC7709153EF8}" destId="{6254C228-B3B6-4A5D-9F2E-088BD5E66E80}" srcOrd="1" destOrd="0" presId="urn:microsoft.com/office/officeart/2005/8/layout/cycle7"/>
    <dgm:cxn modelId="{174EEB8B-0B3D-4428-A1A3-2796E1F9B022}" type="presOf" srcId="{45F30ED6-2F7C-4FE5-88F7-170E6218310F}" destId="{9E104C4F-9ACF-41DF-9543-C835A8389C39}" srcOrd="1" destOrd="0" presId="urn:microsoft.com/office/officeart/2005/8/layout/cycle7"/>
    <dgm:cxn modelId="{1F983F62-4969-453F-A0DD-3EA7DE336882}" type="presOf" srcId="{01DCA9E9-E1E7-47FC-ACCF-E66C64EE5B98}" destId="{B403F67A-0AB7-485B-BF74-D06DD0CB3CD8}" srcOrd="1" destOrd="0" presId="urn:microsoft.com/office/officeart/2005/8/layout/cycle7"/>
    <dgm:cxn modelId="{8EFC1E61-6B0F-4C4D-9E6E-49CEF0B875BC}" type="presOf" srcId="{01DCA9E9-E1E7-47FC-ACCF-E66C64EE5B98}" destId="{C8970D11-CF20-488F-9424-4ECDCEC4DA5C}" srcOrd="0" destOrd="0" presId="urn:microsoft.com/office/officeart/2005/8/layout/cycle7"/>
    <dgm:cxn modelId="{E7DAF7B3-2EB8-4CA1-B0AB-D033FE0C11D7}" srcId="{30E14EBE-6791-4333-A1B9-226BF7D2BFD7}" destId="{567C55CF-A175-4A54-9C07-4EB14737EB52}" srcOrd="2" destOrd="0" parTransId="{A34D51DB-997F-4502-914A-E66A5F74513E}" sibTransId="{45F30ED6-2F7C-4FE5-88F7-170E6218310F}"/>
    <dgm:cxn modelId="{41304451-D1DC-4891-89B8-78AA2CA7F35B}" type="presOf" srcId="{85C8EF88-9D76-4CBD-B7A6-5247AC098EFB}" destId="{8B98BE13-25FD-4500-BA4D-9BF86248E704}" srcOrd="0" destOrd="0" presId="urn:microsoft.com/office/officeart/2005/8/layout/cycle7"/>
    <dgm:cxn modelId="{4AB68392-B791-498C-BD1F-5818F22A8DCD}" srcId="{30E14EBE-6791-4333-A1B9-226BF7D2BFD7}" destId="{85C8EF88-9D76-4CBD-B7A6-5247AC098EFB}" srcOrd="1" destOrd="0" parTransId="{4533B9E3-78A1-4CD7-B44A-5EACC985270B}" sibTransId="{5CB41049-CE2E-42EE-A4FF-DC7709153EF8}"/>
    <dgm:cxn modelId="{D5B7A02F-7B6D-417D-A602-7D480B7AE15A}" srcId="{30E14EBE-6791-4333-A1B9-226BF7D2BFD7}" destId="{9E67EC33-3353-4D9D-A001-E65A8171B027}" srcOrd="0" destOrd="0" parTransId="{84EFDA81-6E0D-41ED-9B8A-268F03EA923B}" sibTransId="{01DCA9E9-E1E7-47FC-ACCF-E66C64EE5B98}"/>
    <dgm:cxn modelId="{FCAF5C92-BB78-4679-A400-548C26A0E688}" type="presOf" srcId="{45F30ED6-2F7C-4FE5-88F7-170E6218310F}" destId="{5818C52C-A2A6-402B-877C-F991A9FC4177}" srcOrd="0" destOrd="0" presId="urn:microsoft.com/office/officeart/2005/8/layout/cycle7"/>
    <dgm:cxn modelId="{3EF2295B-B3DC-410D-B58F-CA31658055C4}" type="presOf" srcId="{5CB41049-CE2E-42EE-A4FF-DC7709153EF8}" destId="{ACF924B8-0F5D-488F-A6DC-0CF46B4753AD}" srcOrd="0" destOrd="0" presId="urn:microsoft.com/office/officeart/2005/8/layout/cycle7"/>
    <dgm:cxn modelId="{DC1D3FB8-CB1F-4FE4-9B41-7BA5D2265E0D}" type="presOf" srcId="{30E14EBE-6791-4333-A1B9-226BF7D2BFD7}" destId="{017BE9BD-8162-418C-89BC-996804CCD112}" srcOrd="0" destOrd="0" presId="urn:microsoft.com/office/officeart/2005/8/layout/cycle7"/>
    <dgm:cxn modelId="{7D0E9716-D63B-497E-8376-A8F26A302072}" type="presOf" srcId="{9E67EC33-3353-4D9D-A001-E65A8171B027}" destId="{FF887BC1-844C-46C8-8195-E8368BD6E68B}" srcOrd="0" destOrd="0" presId="urn:microsoft.com/office/officeart/2005/8/layout/cycle7"/>
    <dgm:cxn modelId="{09453657-4098-46CA-9508-6329116BD169}" type="presParOf" srcId="{017BE9BD-8162-418C-89BC-996804CCD112}" destId="{FF887BC1-844C-46C8-8195-E8368BD6E68B}" srcOrd="0" destOrd="0" presId="urn:microsoft.com/office/officeart/2005/8/layout/cycle7"/>
    <dgm:cxn modelId="{8B9C8405-F09B-43B2-ADC4-856DBE7F79B2}" type="presParOf" srcId="{017BE9BD-8162-418C-89BC-996804CCD112}" destId="{C8970D11-CF20-488F-9424-4ECDCEC4DA5C}" srcOrd="1" destOrd="0" presId="urn:microsoft.com/office/officeart/2005/8/layout/cycle7"/>
    <dgm:cxn modelId="{22A438F3-7083-4279-8990-46DC9F013F97}" type="presParOf" srcId="{C8970D11-CF20-488F-9424-4ECDCEC4DA5C}" destId="{B403F67A-0AB7-485B-BF74-D06DD0CB3CD8}" srcOrd="0" destOrd="0" presId="urn:microsoft.com/office/officeart/2005/8/layout/cycle7"/>
    <dgm:cxn modelId="{337C88AA-7D3B-4E3E-BE3E-8CC4B27CD933}" type="presParOf" srcId="{017BE9BD-8162-418C-89BC-996804CCD112}" destId="{8B98BE13-25FD-4500-BA4D-9BF86248E704}" srcOrd="2" destOrd="0" presId="urn:microsoft.com/office/officeart/2005/8/layout/cycle7"/>
    <dgm:cxn modelId="{71F451CD-0E21-4207-AA20-BAD58595A6E9}" type="presParOf" srcId="{017BE9BD-8162-418C-89BC-996804CCD112}" destId="{ACF924B8-0F5D-488F-A6DC-0CF46B4753AD}" srcOrd="3" destOrd="0" presId="urn:microsoft.com/office/officeart/2005/8/layout/cycle7"/>
    <dgm:cxn modelId="{42672420-4816-4BF7-B72B-C7CEB610692D}" type="presParOf" srcId="{ACF924B8-0F5D-488F-A6DC-0CF46B4753AD}" destId="{6254C228-B3B6-4A5D-9F2E-088BD5E66E80}" srcOrd="0" destOrd="0" presId="urn:microsoft.com/office/officeart/2005/8/layout/cycle7"/>
    <dgm:cxn modelId="{C715F0F2-9206-4035-BD23-487E1576E170}" type="presParOf" srcId="{017BE9BD-8162-418C-89BC-996804CCD112}" destId="{2FE12421-BC02-42B3-9F63-8D5AABB187F8}" srcOrd="4" destOrd="0" presId="urn:microsoft.com/office/officeart/2005/8/layout/cycle7"/>
    <dgm:cxn modelId="{000BEB53-AD9B-4CCC-9E7E-4A937141172B}" type="presParOf" srcId="{017BE9BD-8162-418C-89BC-996804CCD112}" destId="{5818C52C-A2A6-402B-877C-F991A9FC4177}" srcOrd="5" destOrd="0" presId="urn:microsoft.com/office/officeart/2005/8/layout/cycle7"/>
    <dgm:cxn modelId="{C17C1B03-B524-47AB-A4B6-AE480D02899A}" type="presParOf" srcId="{5818C52C-A2A6-402B-877C-F991A9FC4177}" destId="{9E104C4F-9ACF-41DF-9543-C835A8389C39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3A8131C-1C92-4DB9-B614-61A95F5BD455}" type="doc">
      <dgm:prSet loTypeId="urn:microsoft.com/office/officeart/2005/8/layout/h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82CC2A78-5592-42F5-80E7-E01B3EF6A0AB}">
      <dgm:prSet phldrT="[Texto]"/>
      <dgm:spPr/>
      <dgm:t>
        <a:bodyPr/>
        <a:lstStyle/>
        <a:p>
          <a:r>
            <a:rPr lang="es-ES" dirty="0" smtClean="0"/>
            <a:t>Instrumento de regulación </a:t>
          </a:r>
          <a:endParaRPr lang="es-ES" dirty="0"/>
        </a:p>
      </dgm:t>
    </dgm:pt>
    <dgm:pt modelId="{849F0B0F-B478-4FDF-89B6-67587EED1F20}" type="parTrans" cxnId="{AB4B6369-4CAF-4697-A2E6-2D69D8D81573}">
      <dgm:prSet/>
      <dgm:spPr/>
      <dgm:t>
        <a:bodyPr/>
        <a:lstStyle/>
        <a:p>
          <a:endParaRPr lang="es-ES"/>
        </a:p>
      </dgm:t>
    </dgm:pt>
    <dgm:pt modelId="{6D81C1F6-21BF-4C65-94D5-CFCFFC4F08BD}" type="sibTrans" cxnId="{AB4B6369-4CAF-4697-A2E6-2D69D8D81573}">
      <dgm:prSet/>
      <dgm:spPr/>
      <dgm:t>
        <a:bodyPr/>
        <a:lstStyle/>
        <a:p>
          <a:endParaRPr lang="es-ES"/>
        </a:p>
      </dgm:t>
    </dgm:pt>
    <dgm:pt modelId="{37ADCAD1-286B-45AE-9FB2-E7747D6ADEA5}">
      <dgm:prSet phldrT="[Texto]"/>
      <dgm:spPr/>
      <dgm:t>
        <a:bodyPr/>
        <a:lstStyle/>
        <a:p>
          <a:r>
            <a:rPr lang="es-ES" dirty="0" smtClean="0"/>
            <a:t>comunicación</a:t>
          </a:r>
          <a:endParaRPr lang="es-ES" dirty="0"/>
        </a:p>
      </dgm:t>
    </dgm:pt>
    <dgm:pt modelId="{2F571961-4C22-418F-8BBF-EA63A7BE3C37}" type="parTrans" cxnId="{02F406BF-DAB1-48B8-88D6-4897467E75EB}">
      <dgm:prSet/>
      <dgm:spPr/>
      <dgm:t>
        <a:bodyPr/>
        <a:lstStyle/>
        <a:p>
          <a:endParaRPr lang="es-ES"/>
        </a:p>
      </dgm:t>
    </dgm:pt>
    <dgm:pt modelId="{70578AC0-5698-4A7D-B6F9-1EFA92D3D7A9}" type="sibTrans" cxnId="{02F406BF-DAB1-48B8-88D6-4897467E75EB}">
      <dgm:prSet/>
      <dgm:spPr/>
      <dgm:t>
        <a:bodyPr/>
        <a:lstStyle/>
        <a:p>
          <a:endParaRPr lang="es-ES"/>
        </a:p>
      </dgm:t>
    </dgm:pt>
    <dgm:pt modelId="{5910E32D-619E-48E5-8AC2-FBDEDE997F64}">
      <dgm:prSet phldrT="[Texto]"/>
      <dgm:spPr/>
      <dgm:t>
        <a:bodyPr/>
        <a:lstStyle/>
        <a:p>
          <a:r>
            <a:rPr lang="es-ES" dirty="0" smtClean="0"/>
            <a:t>Capacidad mínima de  control</a:t>
          </a:r>
          <a:endParaRPr lang="es-ES" dirty="0"/>
        </a:p>
      </dgm:t>
    </dgm:pt>
    <dgm:pt modelId="{C8FCC8C4-3373-46E4-93CD-FFE4F772372D}" type="parTrans" cxnId="{D4CC07C3-A040-4345-8ED3-E0B70FD5246F}">
      <dgm:prSet/>
      <dgm:spPr/>
      <dgm:t>
        <a:bodyPr/>
        <a:lstStyle/>
        <a:p>
          <a:endParaRPr lang="es-ES"/>
        </a:p>
      </dgm:t>
    </dgm:pt>
    <dgm:pt modelId="{2DCD96E8-550B-4836-80D2-0CA2DB0A25C6}" type="sibTrans" cxnId="{D4CC07C3-A040-4345-8ED3-E0B70FD5246F}">
      <dgm:prSet/>
      <dgm:spPr/>
      <dgm:t>
        <a:bodyPr/>
        <a:lstStyle/>
        <a:p>
          <a:endParaRPr lang="es-ES"/>
        </a:p>
      </dgm:t>
    </dgm:pt>
    <dgm:pt modelId="{1E7899B6-37F9-42C0-95DD-B629D616BBF0}">
      <dgm:prSet phldrT="[Texto]"/>
      <dgm:spPr/>
      <dgm:t>
        <a:bodyPr/>
        <a:lstStyle/>
        <a:p>
          <a:r>
            <a:rPr lang="es-ES" dirty="0" smtClean="0"/>
            <a:t>Saberes </a:t>
          </a:r>
          <a:endParaRPr lang="es-ES" dirty="0"/>
        </a:p>
      </dgm:t>
    </dgm:pt>
    <dgm:pt modelId="{57B26AB7-65B0-4F23-9451-AFA396D3F656}" type="parTrans" cxnId="{78E19EA4-5AE0-4516-AE4F-457B1D062AF1}">
      <dgm:prSet/>
      <dgm:spPr/>
      <dgm:t>
        <a:bodyPr/>
        <a:lstStyle/>
        <a:p>
          <a:endParaRPr lang="es-ES"/>
        </a:p>
      </dgm:t>
    </dgm:pt>
    <dgm:pt modelId="{BADED584-A9D1-4F01-B1FE-B328BB8D58A3}" type="sibTrans" cxnId="{78E19EA4-5AE0-4516-AE4F-457B1D062AF1}">
      <dgm:prSet/>
      <dgm:spPr/>
      <dgm:t>
        <a:bodyPr/>
        <a:lstStyle/>
        <a:p>
          <a:endParaRPr lang="es-ES"/>
        </a:p>
      </dgm:t>
    </dgm:pt>
    <dgm:pt modelId="{3AE7FE55-429A-4239-B07A-FCB915CAA0FF}">
      <dgm:prSet phldrT="[Texto]"/>
      <dgm:spPr/>
      <dgm:t>
        <a:bodyPr/>
        <a:lstStyle/>
        <a:p>
          <a:r>
            <a:rPr lang="es-ES" dirty="0" smtClean="0"/>
            <a:t>Instrumentos culturales </a:t>
          </a:r>
          <a:endParaRPr lang="es-ES" dirty="0"/>
        </a:p>
      </dgm:t>
    </dgm:pt>
    <dgm:pt modelId="{1D9BBE47-E68B-4119-B035-B7F487795AED}" type="parTrans" cxnId="{85DEF433-562B-4B5F-B07A-2DE1BC988A2E}">
      <dgm:prSet/>
      <dgm:spPr/>
      <dgm:t>
        <a:bodyPr/>
        <a:lstStyle/>
        <a:p>
          <a:endParaRPr lang="es-ES"/>
        </a:p>
      </dgm:t>
    </dgm:pt>
    <dgm:pt modelId="{5B3D7E3B-8C8D-42FB-9F6D-D94740138A52}" type="sibTrans" cxnId="{85DEF433-562B-4B5F-B07A-2DE1BC988A2E}">
      <dgm:prSet/>
      <dgm:spPr/>
      <dgm:t>
        <a:bodyPr/>
        <a:lstStyle/>
        <a:p>
          <a:endParaRPr lang="es-ES"/>
        </a:p>
      </dgm:t>
    </dgm:pt>
    <dgm:pt modelId="{71ED916A-2291-4E5A-96C9-0EC545E5DDD0}">
      <dgm:prSet phldrT="[Texto]"/>
      <dgm:spPr/>
      <dgm:t>
        <a:bodyPr/>
        <a:lstStyle/>
        <a:p>
          <a:r>
            <a:rPr lang="es-ES" dirty="0" smtClean="0"/>
            <a:t>comprensión</a:t>
          </a:r>
          <a:endParaRPr lang="es-ES" dirty="0"/>
        </a:p>
      </dgm:t>
    </dgm:pt>
    <dgm:pt modelId="{3507B57E-92FA-47FE-AC5A-D45687682AA7}" type="parTrans" cxnId="{F76E329D-BBAB-467E-84D5-F82E14A891E2}">
      <dgm:prSet/>
      <dgm:spPr/>
      <dgm:t>
        <a:bodyPr/>
        <a:lstStyle/>
        <a:p>
          <a:endParaRPr lang="es-ES"/>
        </a:p>
      </dgm:t>
    </dgm:pt>
    <dgm:pt modelId="{D3AE3EA1-BA94-4A74-B778-EE3017F1CAF7}" type="sibTrans" cxnId="{F76E329D-BBAB-467E-84D5-F82E14A891E2}">
      <dgm:prSet/>
      <dgm:spPr/>
      <dgm:t>
        <a:bodyPr/>
        <a:lstStyle/>
        <a:p>
          <a:endParaRPr lang="es-ES"/>
        </a:p>
      </dgm:t>
    </dgm:pt>
    <dgm:pt modelId="{921BC068-9D5A-4C72-9448-F8EF6A327860}">
      <dgm:prSet phldrT="[Texto]"/>
      <dgm:spPr/>
      <dgm:t>
        <a:bodyPr/>
        <a:lstStyle/>
        <a:p>
          <a:r>
            <a:rPr lang="es-ES" dirty="0" smtClean="0"/>
            <a:t>sentido</a:t>
          </a:r>
          <a:endParaRPr lang="es-ES" dirty="0"/>
        </a:p>
      </dgm:t>
    </dgm:pt>
    <dgm:pt modelId="{ABB26CF9-0CBE-47DE-B620-B0D76BA58159}" type="parTrans" cxnId="{0DFB140E-CB8C-46A1-81BA-B46F4D407A89}">
      <dgm:prSet/>
      <dgm:spPr/>
      <dgm:t>
        <a:bodyPr/>
        <a:lstStyle/>
        <a:p>
          <a:endParaRPr lang="es-ES"/>
        </a:p>
      </dgm:t>
    </dgm:pt>
    <dgm:pt modelId="{72E9A85E-1A87-454A-9779-67639B12E167}" type="sibTrans" cxnId="{0DFB140E-CB8C-46A1-81BA-B46F4D407A89}">
      <dgm:prSet/>
      <dgm:spPr/>
      <dgm:t>
        <a:bodyPr/>
        <a:lstStyle/>
        <a:p>
          <a:endParaRPr lang="es-ES"/>
        </a:p>
      </dgm:t>
    </dgm:pt>
    <dgm:pt modelId="{FAED336F-C2E0-48C3-8907-C26DC8E31743}">
      <dgm:prSet phldrT="[Texto]"/>
      <dgm:spPr/>
      <dgm:t>
        <a:bodyPr/>
        <a:lstStyle/>
        <a:p>
          <a:r>
            <a:rPr lang="es-ES" dirty="0" smtClean="0"/>
            <a:t>Medio </a:t>
          </a:r>
          <a:r>
            <a:rPr lang="es-ES" smtClean="0"/>
            <a:t>de reconocimiento </a:t>
          </a:r>
          <a:endParaRPr lang="es-ES" dirty="0"/>
        </a:p>
      </dgm:t>
    </dgm:pt>
    <dgm:pt modelId="{47290E22-788D-4E55-B7EC-322A0D05CE35}" type="parTrans" cxnId="{A11BAF28-8E10-4E78-ABF8-9B0ED597A25C}">
      <dgm:prSet/>
      <dgm:spPr/>
      <dgm:t>
        <a:bodyPr/>
        <a:lstStyle/>
        <a:p>
          <a:endParaRPr lang="es-ES"/>
        </a:p>
      </dgm:t>
    </dgm:pt>
    <dgm:pt modelId="{FE6926BF-B2BD-4801-A3CD-5913904F5B3A}" type="sibTrans" cxnId="{A11BAF28-8E10-4E78-ABF8-9B0ED597A25C}">
      <dgm:prSet/>
      <dgm:spPr/>
      <dgm:t>
        <a:bodyPr/>
        <a:lstStyle/>
        <a:p>
          <a:endParaRPr lang="es-ES"/>
        </a:p>
      </dgm:t>
    </dgm:pt>
    <dgm:pt modelId="{7E8FDAD5-1B3C-4937-B172-5B71CF8E6E00}">
      <dgm:prSet phldrT="[Texto]"/>
      <dgm:spPr/>
      <dgm:t>
        <a:bodyPr/>
        <a:lstStyle/>
        <a:p>
          <a:r>
            <a:rPr lang="es-ES" dirty="0" smtClean="0"/>
            <a:t>gestión</a:t>
          </a:r>
          <a:endParaRPr lang="es-ES" dirty="0"/>
        </a:p>
      </dgm:t>
    </dgm:pt>
    <dgm:pt modelId="{20F789A3-A0B9-4E40-8D8E-A514C71CEC5F}" type="parTrans" cxnId="{DB14386F-CB4F-46EE-B416-1F5D1F8C55EA}">
      <dgm:prSet/>
      <dgm:spPr/>
      <dgm:t>
        <a:bodyPr/>
        <a:lstStyle/>
        <a:p>
          <a:endParaRPr lang="es-ES"/>
        </a:p>
      </dgm:t>
    </dgm:pt>
    <dgm:pt modelId="{7F6665E1-2CB4-499E-AA56-44EE6AE80798}" type="sibTrans" cxnId="{DB14386F-CB4F-46EE-B416-1F5D1F8C55EA}">
      <dgm:prSet/>
      <dgm:spPr/>
      <dgm:t>
        <a:bodyPr/>
        <a:lstStyle/>
        <a:p>
          <a:endParaRPr lang="es-ES"/>
        </a:p>
      </dgm:t>
    </dgm:pt>
    <dgm:pt modelId="{3F57D61B-1C55-45FD-B5B9-DFD6F42B0F53}" type="pres">
      <dgm:prSet presAssocID="{C3A8131C-1C92-4DB9-B614-61A95F5BD4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FD5BF9F-F57D-4D71-9905-B4E62B97B6A5}" type="pres">
      <dgm:prSet presAssocID="{C3A8131C-1C92-4DB9-B614-61A95F5BD455}" presName="tSp" presStyleCnt="0"/>
      <dgm:spPr/>
    </dgm:pt>
    <dgm:pt modelId="{69E10572-6808-403E-BF39-6765DAA9F6D3}" type="pres">
      <dgm:prSet presAssocID="{C3A8131C-1C92-4DB9-B614-61A95F5BD455}" presName="bSp" presStyleCnt="0"/>
      <dgm:spPr/>
    </dgm:pt>
    <dgm:pt modelId="{FB276C33-DF62-4659-969F-4E8615D1EEC9}" type="pres">
      <dgm:prSet presAssocID="{C3A8131C-1C92-4DB9-B614-61A95F5BD455}" presName="process" presStyleCnt="0"/>
      <dgm:spPr/>
    </dgm:pt>
    <dgm:pt modelId="{CFB49B37-F067-4A60-AEB9-3FB569D3F709}" type="pres">
      <dgm:prSet presAssocID="{82CC2A78-5592-42F5-80E7-E01B3EF6A0AB}" presName="composite1" presStyleCnt="0"/>
      <dgm:spPr/>
    </dgm:pt>
    <dgm:pt modelId="{964C9545-76D8-402E-80A4-9D2E967F7A69}" type="pres">
      <dgm:prSet presAssocID="{82CC2A78-5592-42F5-80E7-E01B3EF6A0AB}" presName="dummyNode1" presStyleLbl="node1" presStyleIdx="0" presStyleCnt="3"/>
      <dgm:spPr/>
    </dgm:pt>
    <dgm:pt modelId="{FBD8C43F-940E-4772-9727-F46354548E48}" type="pres">
      <dgm:prSet presAssocID="{82CC2A78-5592-42F5-80E7-E01B3EF6A0AB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C460AEA-CB22-4575-B350-A978C4736B16}" type="pres">
      <dgm:prSet presAssocID="{82CC2A78-5592-42F5-80E7-E01B3EF6A0AB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C70E3B4-CDDC-4DD1-AC32-370ADD6048E8}" type="pres">
      <dgm:prSet presAssocID="{82CC2A78-5592-42F5-80E7-E01B3EF6A0AB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94EC66A-F344-4DFA-95EA-596DFE8926F3}" type="pres">
      <dgm:prSet presAssocID="{82CC2A78-5592-42F5-80E7-E01B3EF6A0AB}" presName="connSite1" presStyleCnt="0"/>
      <dgm:spPr/>
    </dgm:pt>
    <dgm:pt modelId="{A439274F-3FB9-4A58-A1F2-50B357AD2166}" type="pres">
      <dgm:prSet presAssocID="{6D81C1F6-21BF-4C65-94D5-CFCFFC4F08BD}" presName="Name9" presStyleLbl="sibTrans2D1" presStyleIdx="0" presStyleCnt="2"/>
      <dgm:spPr/>
      <dgm:t>
        <a:bodyPr/>
        <a:lstStyle/>
        <a:p>
          <a:endParaRPr lang="es-ES"/>
        </a:p>
      </dgm:t>
    </dgm:pt>
    <dgm:pt modelId="{C75824BD-FE57-40FB-85FE-B47CA79E5B7C}" type="pres">
      <dgm:prSet presAssocID="{1E7899B6-37F9-42C0-95DD-B629D616BBF0}" presName="composite2" presStyleCnt="0"/>
      <dgm:spPr/>
    </dgm:pt>
    <dgm:pt modelId="{9CD22CC4-9136-4CC1-AA69-2E25D8FC2151}" type="pres">
      <dgm:prSet presAssocID="{1E7899B6-37F9-42C0-95DD-B629D616BBF0}" presName="dummyNode2" presStyleLbl="node1" presStyleIdx="0" presStyleCnt="3"/>
      <dgm:spPr/>
    </dgm:pt>
    <dgm:pt modelId="{7075F166-AB28-46C1-AF1E-B904A40D8B48}" type="pres">
      <dgm:prSet presAssocID="{1E7899B6-37F9-42C0-95DD-B629D616BBF0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84E5B9-B77F-45DA-94F0-B5199D3BB492}" type="pres">
      <dgm:prSet presAssocID="{1E7899B6-37F9-42C0-95DD-B629D616BBF0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2CB085-3656-479A-8785-CDEB38CE625E}" type="pres">
      <dgm:prSet presAssocID="{1E7899B6-37F9-42C0-95DD-B629D616BBF0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0B94CED-6211-4451-9043-451278404B24}" type="pres">
      <dgm:prSet presAssocID="{1E7899B6-37F9-42C0-95DD-B629D616BBF0}" presName="connSite2" presStyleCnt="0"/>
      <dgm:spPr/>
    </dgm:pt>
    <dgm:pt modelId="{EBF3C4F6-893D-439B-A2FA-D0C9D41A662E}" type="pres">
      <dgm:prSet presAssocID="{BADED584-A9D1-4F01-B1FE-B328BB8D58A3}" presName="Name18" presStyleLbl="sibTrans2D1" presStyleIdx="1" presStyleCnt="2"/>
      <dgm:spPr/>
      <dgm:t>
        <a:bodyPr/>
        <a:lstStyle/>
        <a:p>
          <a:endParaRPr lang="es-ES"/>
        </a:p>
      </dgm:t>
    </dgm:pt>
    <dgm:pt modelId="{84874533-D7F9-4840-A555-92868C97A27E}" type="pres">
      <dgm:prSet presAssocID="{921BC068-9D5A-4C72-9448-F8EF6A327860}" presName="composite1" presStyleCnt="0"/>
      <dgm:spPr/>
    </dgm:pt>
    <dgm:pt modelId="{E352F200-C9F6-4C36-A2A9-A0A481DF9024}" type="pres">
      <dgm:prSet presAssocID="{921BC068-9D5A-4C72-9448-F8EF6A327860}" presName="dummyNode1" presStyleLbl="node1" presStyleIdx="1" presStyleCnt="3"/>
      <dgm:spPr/>
    </dgm:pt>
    <dgm:pt modelId="{7998B06D-1216-44A0-A264-E213423CC49B}" type="pres">
      <dgm:prSet presAssocID="{921BC068-9D5A-4C72-9448-F8EF6A327860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CE74C77-AF7B-4E92-B82A-EE810D1B1F1A}" type="pres">
      <dgm:prSet presAssocID="{921BC068-9D5A-4C72-9448-F8EF6A327860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29D7679-DD5E-43F0-942D-110A3FBD7D9D}" type="pres">
      <dgm:prSet presAssocID="{921BC068-9D5A-4C72-9448-F8EF6A327860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2B0CB76-3977-47BA-9C52-6BF2093EDFA0}" type="pres">
      <dgm:prSet presAssocID="{921BC068-9D5A-4C72-9448-F8EF6A327860}" presName="connSite1" presStyleCnt="0"/>
      <dgm:spPr/>
    </dgm:pt>
  </dgm:ptLst>
  <dgm:cxnLst>
    <dgm:cxn modelId="{CEE0123F-0FBD-41CD-A8E6-C45919C27FEB}" type="presOf" srcId="{71ED916A-2291-4E5A-96C9-0EC545E5DDD0}" destId="{0184E5B9-B77F-45DA-94F0-B5199D3BB492}" srcOrd="1" destOrd="1" presId="urn:microsoft.com/office/officeart/2005/8/layout/hProcess4"/>
    <dgm:cxn modelId="{FC4C845F-C6AF-4DEA-A8FA-533C93BE41F4}" type="presOf" srcId="{BADED584-A9D1-4F01-B1FE-B328BB8D58A3}" destId="{EBF3C4F6-893D-439B-A2FA-D0C9D41A662E}" srcOrd="0" destOrd="0" presId="urn:microsoft.com/office/officeart/2005/8/layout/hProcess4"/>
    <dgm:cxn modelId="{B4FD41EF-4D85-4E57-8C41-649AC1D478CB}" type="presOf" srcId="{C3A8131C-1C92-4DB9-B614-61A95F5BD455}" destId="{3F57D61B-1C55-45FD-B5B9-DFD6F42B0F53}" srcOrd="0" destOrd="0" presId="urn:microsoft.com/office/officeart/2005/8/layout/hProcess4"/>
    <dgm:cxn modelId="{6A9663A4-F3B6-47DA-A786-4109EDE5F659}" type="presOf" srcId="{3AE7FE55-429A-4239-B07A-FCB915CAA0FF}" destId="{7075F166-AB28-46C1-AF1E-B904A40D8B48}" srcOrd="0" destOrd="0" presId="urn:microsoft.com/office/officeart/2005/8/layout/hProcess4"/>
    <dgm:cxn modelId="{BB43981F-3E0B-43DE-96AE-554410CF54D8}" type="presOf" srcId="{921BC068-9D5A-4C72-9448-F8EF6A327860}" destId="{529D7679-DD5E-43F0-942D-110A3FBD7D9D}" srcOrd="0" destOrd="0" presId="urn:microsoft.com/office/officeart/2005/8/layout/hProcess4"/>
    <dgm:cxn modelId="{AB4B6369-4CAF-4697-A2E6-2D69D8D81573}" srcId="{C3A8131C-1C92-4DB9-B614-61A95F5BD455}" destId="{82CC2A78-5592-42F5-80E7-E01B3EF6A0AB}" srcOrd="0" destOrd="0" parTransId="{849F0B0F-B478-4FDF-89B6-67587EED1F20}" sibTransId="{6D81C1F6-21BF-4C65-94D5-CFCFFC4F08BD}"/>
    <dgm:cxn modelId="{A90D1740-EEAA-47CA-8C95-C0576B7E4F20}" type="presOf" srcId="{5910E32D-619E-48E5-8AC2-FBDEDE997F64}" destId="{3C460AEA-CB22-4575-B350-A978C4736B16}" srcOrd="1" destOrd="1" presId="urn:microsoft.com/office/officeart/2005/8/layout/hProcess4"/>
    <dgm:cxn modelId="{0934D0E6-0534-4A2B-A1D8-A89431CF011D}" type="presOf" srcId="{1E7899B6-37F9-42C0-95DD-B629D616BBF0}" destId="{E22CB085-3656-479A-8785-CDEB38CE625E}" srcOrd="0" destOrd="0" presId="urn:microsoft.com/office/officeart/2005/8/layout/hProcess4"/>
    <dgm:cxn modelId="{490F0C10-0B83-431D-BFB8-A1ED418766AA}" type="presOf" srcId="{37ADCAD1-286B-45AE-9FB2-E7747D6ADEA5}" destId="{FBD8C43F-940E-4772-9727-F46354548E48}" srcOrd="0" destOrd="0" presId="urn:microsoft.com/office/officeart/2005/8/layout/hProcess4"/>
    <dgm:cxn modelId="{5997A5AC-DC77-4B4A-871E-F9F9234D721F}" type="presOf" srcId="{5910E32D-619E-48E5-8AC2-FBDEDE997F64}" destId="{FBD8C43F-940E-4772-9727-F46354548E48}" srcOrd="0" destOrd="1" presId="urn:microsoft.com/office/officeart/2005/8/layout/hProcess4"/>
    <dgm:cxn modelId="{DB14386F-CB4F-46EE-B416-1F5D1F8C55EA}" srcId="{921BC068-9D5A-4C72-9448-F8EF6A327860}" destId="{7E8FDAD5-1B3C-4937-B172-5B71CF8E6E00}" srcOrd="1" destOrd="0" parTransId="{20F789A3-A0B9-4E40-8D8E-A514C71CEC5F}" sibTransId="{7F6665E1-2CB4-499E-AA56-44EE6AE80798}"/>
    <dgm:cxn modelId="{02D17AAC-6AFC-4526-BAF9-EA7783767CA7}" type="presOf" srcId="{6D81C1F6-21BF-4C65-94D5-CFCFFC4F08BD}" destId="{A439274F-3FB9-4A58-A1F2-50B357AD2166}" srcOrd="0" destOrd="0" presId="urn:microsoft.com/office/officeart/2005/8/layout/hProcess4"/>
    <dgm:cxn modelId="{0DFB140E-CB8C-46A1-81BA-B46F4D407A89}" srcId="{C3A8131C-1C92-4DB9-B614-61A95F5BD455}" destId="{921BC068-9D5A-4C72-9448-F8EF6A327860}" srcOrd="2" destOrd="0" parTransId="{ABB26CF9-0CBE-47DE-B620-B0D76BA58159}" sibTransId="{72E9A85E-1A87-454A-9779-67639B12E167}"/>
    <dgm:cxn modelId="{B04CBE54-CC5B-448B-B9A2-73CD5EEB1691}" type="presOf" srcId="{3AE7FE55-429A-4239-B07A-FCB915CAA0FF}" destId="{0184E5B9-B77F-45DA-94F0-B5199D3BB492}" srcOrd="1" destOrd="0" presId="urn:microsoft.com/office/officeart/2005/8/layout/hProcess4"/>
    <dgm:cxn modelId="{D4CC07C3-A040-4345-8ED3-E0B70FD5246F}" srcId="{82CC2A78-5592-42F5-80E7-E01B3EF6A0AB}" destId="{5910E32D-619E-48E5-8AC2-FBDEDE997F64}" srcOrd="1" destOrd="0" parTransId="{C8FCC8C4-3373-46E4-93CD-FFE4F772372D}" sibTransId="{2DCD96E8-550B-4836-80D2-0CA2DB0A25C6}"/>
    <dgm:cxn modelId="{51C038A3-8A2D-45FE-9372-C303B8054FCE}" type="presOf" srcId="{37ADCAD1-286B-45AE-9FB2-E7747D6ADEA5}" destId="{3C460AEA-CB22-4575-B350-A978C4736B16}" srcOrd="1" destOrd="0" presId="urn:microsoft.com/office/officeart/2005/8/layout/hProcess4"/>
    <dgm:cxn modelId="{0CA6A18D-4326-43F0-8068-4014AA04E760}" type="presOf" srcId="{7E8FDAD5-1B3C-4937-B172-5B71CF8E6E00}" destId="{7998B06D-1216-44A0-A264-E213423CC49B}" srcOrd="0" destOrd="1" presId="urn:microsoft.com/office/officeart/2005/8/layout/hProcess4"/>
    <dgm:cxn modelId="{85DEF433-562B-4B5F-B07A-2DE1BC988A2E}" srcId="{1E7899B6-37F9-42C0-95DD-B629D616BBF0}" destId="{3AE7FE55-429A-4239-B07A-FCB915CAA0FF}" srcOrd="0" destOrd="0" parTransId="{1D9BBE47-E68B-4119-B035-B7F487795AED}" sibTransId="{5B3D7E3B-8C8D-42FB-9F6D-D94740138A52}"/>
    <dgm:cxn modelId="{A11BAF28-8E10-4E78-ABF8-9B0ED597A25C}" srcId="{921BC068-9D5A-4C72-9448-F8EF6A327860}" destId="{FAED336F-C2E0-48C3-8907-C26DC8E31743}" srcOrd="0" destOrd="0" parTransId="{47290E22-788D-4E55-B7EC-322A0D05CE35}" sibTransId="{FE6926BF-B2BD-4801-A3CD-5913904F5B3A}"/>
    <dgm:cxn modelId="{82647023-D55A-4010-9217-10EE04F2D6B2}" type="presOf" srcId="{FAED336F-C2E0-48C3-8907-C26DC8E31743}" destId="{7998B06D-1216-44A0-A264-E213423CC49B}" srcOrd="0" destOrd="0" presId="urn:microsoft.com/office/officeart/2005/8/layout/hProcess4"/>
    <dgm:cxn modelId="{02F406BF-DAB1-48B8-88D6-4897467E75EB}" srcId="{82CC2A78-5592-42F5-80E7-E01B3EF6A0AB}" destId="{37ADCAD1-286B-45AE-9FB2-E7747D6ADEA5}" srcOrd="0" destOrd="0" parTransId="{2F571961-4C22-418F-8BBF-EA63A7BE3C37}" sibTransId="{70578AC0-5698-4A7D-B6F9-1EFA92D3D7A9}"/>
    <dgm:cxn modelId="{A1D0B862-76F9-411F-A517-73C6956C6585}" type="presOf" srcId="{82CC2A78-5592-42F5-80E7-E01B3EF6A0AB}" destId="{5C70E3B4-CDDC-4DD1-AC32-370ADD6048E8}" srcOrd="0" destOrd="0" presId="urn:microsoft.com/office/officeart/2005/8/layout/hProcess4"/>
    <dgm:cxn modelId="{9EE74949-FDBC-4463-AD61-D1CF4D8EA8C7}" type="presOf" srcId="{FAED336F-C2E0-48C3-8907-C26DC8E31743}" destId="{4CE74C77-AF7B-4E92-B82A-EE810D1B1F1A}" srcOrd="1" destOrd="0" presId="urn:microsoft.com/office/officeart/2005/8/layout/hProcess4"/>
    <dgm:cxn modelId="{5C056756-8806-409E-B0DB-4D110EA0E2D1}" type="presOf" srcId="{7E8FDAD5-1B3C-4937-B172-5B71CF8E6E00}" destId="{4CE74C77-AF7B-4E92-B82A-EE810D1B1F1A}" srcOrd="1" destOrd="1" presId="urn:microsoft.com/office/officeart/2005/8/layout/hProcess4"/>
    <dgm:cxn modelId="{F76E329D-BBAB-467E-84D5-F82E14A891E2}" srcId="{1E7899B6-37F9-42C0-95DD-B629D616BBF0}" destId="{71ED916A-2291-4E5A-96C9-0EC545E5DDD0}" srcOrd="1" destOrd="0" parTransId="{3507B57E-92FA-47FE-AC5A-D45687682AA7}" sibTransId="{D3AE3EA1-BA94-4A74-B778-EE3017F1CAF7}"/>
    <dgm:cxn modelId="{78E19EA4-5AE0-4516-AE4F-457B1D062AF1}" srcId="{C3A8131C-1C92-4DB9-B614-61A95F5BD455}" destId="{1E7899B6-37F9-42C0-95DD-B629D616BBF0}" srcOrd="1" destOrd="0" parTransId="{57B26AB7-65B0-4F23-9451-AFA396D3F656}" sibTransId="{BADED584-A9D1-4F01-B1FE-B328BB8D58A3}"/>
    <dgm:cxn modelId="{58FBA3A6-6346-4035-8CA8-2F924592D4F6}" type="presOf" srcId="{71ED916A-2291-4E5A-96C9-0EC545E5DDD0}" destId="{7075F166-AB28-46C1-AF1E-B904A40D8B48}" srcOrd="0" destOrd="1" presId="urn:microsoft.com/office/officeart/2005/8/layout/hProcess4"/>
    <dgm:cxn modelId="{3608C797-F308-4EAA-83BE-596F792309F4}" type="presParOf" srcId="{3F57D61B-1C55-45FD-B5B9-DFD6F42B0F53}" destId="{1FD5BF9F-F57D-4D71-9905-B4E62B97B6A5}" srcOrd="0" destOrd="0" presId="urn:microsoft.com/office/officeart/2005/8/layout/hProcess4"/>
    <dgm:cxn modelId="{20A8D152-AAB8-44D3-A613-53AF2D3D03F8}" type="presParOf" srcId="{3F57D61B-1C55-45FD-B5B9-DFD6F42B0F53}" destId="{69E10572-6808-403E-BF39-6765DAA9F6D3}" srcOrd="1" destOrd="0" presId="urn:microsoft.com/office/officeart/2005/8/layout/hProcess4"/>
    <dgm:cxn modelId="{46F14A56-66A4-49AC-AFAD-B7B9F742B050}" type="presParOf" srcId="{3F57D61B-1C55-45FD-B5B9-DFD6F42B0F53}" destId="{FB276C33-DF62-4659-969F-4E8615D1EEC9}" srcOrd="2" destOrd="0" presId="urn:microsoft.com/office/officeart/2005/8/layout/hProcess4"/>
    <dgm:cxn modelId="{F41B0699-EC95-4DA6-8649-B5EB7FFB6C23}" type="presParOf" srcId="{FB276C33-DF62-4659-969F-4E8615D1EEC9}" destId="{CFB49B37-F067-4A60-AEB9-3FB569D3F709}" srcOrd="0" destOrd="0" presId="urn:microsoft.com/office/officeart/2005/8/layout/hProcess4"/>
    <dgm:cxn modelId="{1B39BF43-A3CD-49CA-885F-9200D213639E}" type="presParOf" srcId="{CFB49B37-F067-4A60-AEB9-3FB569D3F709}" destId="{964C9545-76D8-402E-80A4-9D2E967F7A69}" srcOrd="0" destOrd="0" presId="urn:microsoft.com/office/officeart/2005/8/layout/hProcess4"/>
    <dgm:cxn modelId="{93B01790-C86F-46D2-A2E5-DCAB93799447}" type="presParOf" srcId="{CFB49B37-F067-4A60-AEB9-3FB569D3F709}" destId="{FBD8C43F-940E-4772-9727-F46354548E48}" srcOrd="1" destOrd="0" presId="urn:microsoft.com/office/officeart/2005/8/layout/hProcess4"/>
    <dgm:cxn modelId="{057E3DBE-E71D-487E-A2C9-C30B31CF6F89}" type="presParOf" srcId="{CFB49B37-F067-4A60-AEB9-3FB569D3F709}" destId="{3C460AEA-CB22-4575-B350-A978C4736B16}" srcOrd="2" destOrd="0" presId="urn:microsoft.com/office/officeart/2005/8/layout/hProcess4"/>
    <dgm:cxn modelId="{3429EF8D-2D8E-4684-BEDA-9EB3B10A2D91}" type="presParOf" srcId="{CFB49B37-F067-4A60-AEB9-3FB569D3F709}" destId="{5C70E3B4-CDDC-4DD1-AC32-370ADD6048E8}" srcOrd="3" destOrd="0" presId="urn:microsoft.com/office/officeart/2005/8/layout/hProcess4"/>
    <dgm:cxn modelId="{3A9D462D-1105-465E-8A33-AF39E21FB78F}" type="presParOf" srcId="{CFB49B37-F067-4A60-AEB9-3FB569D3F709}" destId="{194EC66A-F344-4DFA-95EA-596DFE8926F3}" srcOrd="4" destOrd="0" presId="urn:microsoft.com/office/officeart/2005/8/layout/hProcess4"/>
    <dgm:cxn modelId="{8748B647-8178-4176-9F6C-CB06E9A9CA51}" type="presParOf" srcId="{FB276C33-DF62-4659-969F-4E8615D1EEC9}" destId="{A439274F-3FB9-4A58-A1F2-50B357AD2166}" srcOrd="1" destOrd="0" presId="urn:microsoft.com/office/officeart/2005/8/layout/hProcess4"/>
    <dgm:cxn modelId="{C04B709B-7BE2-40B2-ADA0-B067CB576113}" type="presParOf" srcId="{FB276C33-DF62-4659-969F-4E8615D1EEC9}" destId="{C75824BD-FE57-40FB-85FE-B47CA79E5B7C}" srcOrd="2" destOrd="0" presId="urn:microsoft.com/office/officeart/2005/8/layout/hProcess4"/>
    <dgm:cxn modelId="{81CF2355-A8CB-4782-8847-FE5B081C4ECC}" type="presParOf" srcId="{C75824BD-FE57-40FB-85FE-B47CA79E5B7C}" destId="{9CD22CC4-9136-4CC1-AA69-2E25D8FC2151}" srcOrd="0" destOrd="0" presId="urn:microsoft.com/office/officeart/2005/8/layout/hProcess4"/>
    <dgm:cxn modelId="{D043080A-25C2-4B08-BC67-A927D7D6F03C}" type="presParOf" srcId="{C75824BD-FE57-40FB-85FE-B47CA79E5B7C}" destId="{7075F166-AB28-46C1-AF1E-B904A40D8B48}" srcOrd="1" destOrd="0" presId="urn:microsoft.com/office/officeart/2005/8/layout/hProcess4"/>
    <dgm:cxn modelId="{24D125C5-03BE-4992-A1F3-39D450116DEF}" type="presParOf" srcId="{C75824BD-FE57-40FB-85FE-B47CA79E5B7C}" destId="{0184E5B9-B77F-45DA-94F0-B5199D3BB492}" srcOrd="2" destOrd="0" presId="urn:microsoft.com/office/officeart/2005/8/layout/hProcess4"/>
    <dgm:cxn modelId="{F1E65165-1623-4828-9684-E7678D4CBACE}" type="presParOf" srcId="{C75824BD-FE57-40FB-85FE-B47CA79E5B7C}" destId="{E22CB085-3656-479A-8785-CDEB38CE625E}" srcOrd="3" destOrd="0" presId="urn:microsoft.com/office/officeart/2005/8/layout/hProcess4"/>
    <dgm:cxn modelId="{98F41E7D-5E76-4E88-821A-4E9C18F1D288}" type="presParOf" srcId="{C75824BD-FE57-40FB-85FE-B47CA79E5B7C}" destId="{E0B94CED-6211-4451-9043-451278404B24}" srcOrd="4" destOrd="0" presId="urn:microsoft.com/office/officeart/2005/8/layout/hProcess4"/>
    <dgm:cxn modelId="{AA24AB4A-259F-494E-979F-0793D5C1617F}" type="presParOf" srcId="{FB276C33-DF62-4659-969F-4E8615D1EEC9}" destId="{EBF3C4F6-893D-439B-A2FA-D0C9D41A662E}" srcOrd="3" destOrd="0" presId="urn:microsoft.com/office/officeart/2005/8/layout/hProcess4"/>
    <dgm:cxn modelId="{40A3CD7F-9A48-415D-832D-86DDE0DED2CC}" type="presParOf" srcId="{FB276C33-DF62-4659-969F-4E8615D1EEC9}" destId="{84874533-D7F9-4840-A555-92868C97A27E}" srcOrd="4" destOrd="0" presId="urn:microsoft.com/office/officeart/2005/8/layout/hProcess4"/>
    <dgm:cxn modelId="{92CCCBF5-3291-4ED1-850C-B861D952EE80}" type="presParOf" srcId="{84874533-D7F9-4840-A555-92868C97A27E}" destId="{E352F200-C9F6-4C36-A2A9-A0A481DF9024}" srcOrd="0" destOrd="0" presId="urn:microsoft.com/office/officeart/2005/8/layout/hProcess4"/>
    <dgm:cxn modelId="{3B947005-1841-4920-A685-DE1681FCAB49}" type="presParOf" srcId="{84874533-D7F9-4840-A555-92868C97A27E}" destId="{7998B06D-1216-44A0-A264-E213423CC49B}" srcOrd="1" destOrd="0" presId="urn:microsoft.com/office/officeart/2005/8/layout/hProcess4"/>
    <dgm:cxn modelId="{63C0735A-A0F4-4078-BE50-1FFC239F8E9F}" type="presParOf" srcId="{84874533-D7F9-4840-A555-92868C97A27E}" destId="{4CE74C77-AF7B-4E92-B82A-EE810D1B1F1A}" srcOrd="2" destOrd="0" presId="urn:microsoft.com/office/officeart/2005/8/layout/hProcess4"/>
    <dgm:cxn modelId="{771CD089-8F99-4E63-9807-E987C79EA337}" type="presParOf" srcId="{84874533-D7F9-4840-A555-92868C97A27E}" destId="{529D7679-DD5E-43F0-942D-110A3FBD7D9D}" srcOrd="3" destOrd="0" presId="urn:microsoft.com/office/officeart/2005/8/layout/hProcess4"/>
    <dgm:cxn modelId="{108557A5-765F-4EA5-B0A4-4439EC85EF26}" type="presParOf" srcId="{84874533-D7F9-4840-A555-92868C97A27E}" destId="{92B0CB76-3977-47BA-9C52-6BF2093EDFA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3D1C029-CD9D-43C3-B9A0-2F1C34C3674B}" type="doc">
      <dgm:prSet loTypeId="urn:microsoft.com/office/officeart/2005/8/layout/h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6744E98D-77CF-4D49-84F2-BD372314A004}">
      <dgm:prSet phldrT="[Texto]"/>
      <dgm:spPr/>
      <dgm:t>
        <a:bodyPr/>
        <a:lstStyle/>
        <a:p>
          <a:r>
            <a:rPr lang="es-ES" dirty="0" smtClean="0"/>
            <a:t>Regulación </a:t>
          </a:r>
          <a:endParaRPr lang="es-ES" dirty="0"/>
        </a:p>
      </dgm:t>
    </dgm:pt>
    <dgm:pt modelId="{579144CB-0C69-4EE8-9C50-A2DBABF84B88}" type="parTrans" cxnId="{FFD41BF7-A5B2-48EB-9073-F82DAFD04E6A}">
      <dgm:prSet/>
      <dgm:spPr/>
      <dgm:t>
        <a:bodyPr/>
        <a:lstStyle/>
        <a:p>
          <a:endParaRPr lang="es-ES"/>
        </a:p>
      </dgm:t>
    </dgm:pt>
    <dgm:pt modelId="{7D130F08-B7BB-4139-B510-B6C244963026}" type="sibTrans" cxnId="{FFD41BF7-A5B2-48EB-9073-F82DAFD04E6A}">
      <dgm:prSet/>
      <dgm:spPr/>
      <dgm:t>
        <a:bodyPr/>
        <a:lstStyle/>
        <a:p>
          <a:endParaRPr lang="es-ES"/>
        </a:p>
      </dgm:t>
    </dgm:pt>
    <dgm:pt modelId="{A21986A8-31FA-44A5-8513-D2323EEF349E}">
      <dgm:prSet phldrT="[Texto]"/>
      <dgm:spPr/>
      <dgm:t>
        <a:bodyPr/>
        <a:lstStyle/>
        <a:p>
          <a:r>
            <a:rPr lang="es-ES" dirty="0" smtClean="0"/>
            <a:t>Medio a didáctico</a:t>
          </a:r>
          <a:endParaRPr lang="es-ES" dirty="0"/>
        </a:p>
      </dgm:t>
    </dgm:pt>
    <dgm:pt modelId="{E0127F16-ABD3-4CF1-B800-D85C8F0FE721}" type="parTrans" cxnId="{50BECEEB-1338-4F80-AC2F-DDA934E91A99}">
      <dgm:prSet/>
      <dgm:spPr/>
      <dgm:t>
        <a:bodyPr/>
        <a:lstStyle/>
        <a:p>
          <a:endParaRPr lang="es-ES"/>
        </a:p>
      </dgm:t>
    </dgm:pt>
    <dgm:pt modelId="{8DD91146-9F62-484A-B379-057B27846459}" type="sibTrans" cxnId="{50BECEEB-1338-4F80-AC2F-DDA934E91A99}">
      <dgm:prSet/>
      <dgm:spPr/>
      <dgm:t>
        <a:bodyPr/>
        <a:lstStyle/>
        <a:p>
          <a:endParaRPr lang="es-ES"/>
        </a:p>
      </dgm:t>
    </dgm:pt>
    <dgm:pt modelId="{6AB54A0E-9CB9-4445-AD27-DC2B85CBBC1D}">
      <dgm:prSet phldrT="[Texto]"/>
      <dgm:spPr/>
      <dgm:t>
        <a:bodyPr/>
        <a:lstStyle/>
        <a:p>
          <a:r>
            <a:rPr lang="es-ES" dirty="0" smtClean="0"/>
            <a:t>Acción del profesor</a:t>
          </a:r>
          <a:endParaRPr lang="es-ES" dirty="0"/>
        </a:p>
      </dgm:t>
    </dgm:pt>
    <dgm:pt modelId="{6111AC44-BE5A-4131-A474-825B447F953C}" type="parTrans" cxnId="{E2200CCB-FC38-4831-96AE-17AFFD58E188}">
      <dgm:prSet/>
      <dgm:spPr/>
      <dgm:t>
        <a:bodyPr/>
        <a:lstStyle/>
        <a:p>
          <a:endParaRPr lang="es-ES"/>
        </a:p>
      </dgm:t>
    </dgm:pt>
    <dgm:pt modelId="{F9B36376-4728-4A56-9111-79008A5E4913}" type="sibTrans" cxnId="{E2200CCB-FC38-4831-96AE-17AFFD58E188}">
      <dgm:prSet/>
      <dgm:spPr/>
      <dgm:t>
        <a:bodyPr/>
        <a:lstStyle/>
        <a:p>
          <a:endParaRPr lang="es-ES"/>
        </a:p>
      </dgm:t>
    </dgm:pt>
    <dgm:pt modelId="{4FB0BD8F-03C0-4519-8BFE-A9F9A8EE1201}">
      <dgm:prSet phldrT="[Texto]"/>
      <dgm:spPr/>
      <dgm:t>
        <a:bodyPr/>
        <a:lstStyle/>
        <a:p>
          <a:r>
            <a:rPr lang="es-ES" dirty="0" smtClean="0"/>
            <a:t>Medio material</a:t>
          </a:r>
          <a:endParaRPr lang="es-ES" dirty="0"/>
        </a:p>
      </dgm:t>
    </dgm:pt>
    <dgm:pt modelId="{36632E9D-A579-4E94-9666-0BE332A091B5}" type="parTrans" cxnId="{CA88F6EF-B7B3-4474-84D6-54F5C61B9B3A}">
      <dgm:prSet/>
      <dgm:spPr/>
      <dgm:t>
        <a:bodyPr/>
        <a:lstStyle/>
        <a:p>
          <a:endParaRPr lang="es-ES"/>
        </a:p>
      </dgm:t>
    </dgm:pt>
    <dgm:pt modelId="{7083DA1D-FC4F-47F0-952B-232A86D52781}" type="sibTrans" cxnId="{CA88F6EF-B7B3-4474-84D6-54F5C61B9B3A}">
      <dgm:prSet/>
      <dgm:spPr/>
      <dgm:t>
        <a:bodyPr/>
        <a:lstStyle/>
        <a:p>
          <a:endParaRPr lang="es-ES"/>
        </a:p>
      </dgm:t>
    </dgm:pt>
    <dgm:pt modelId="{54107188-6CC6-47B3-AA3C-3DB9A5CBB099}">
      <dgm:prSet phldrT="[Texto]"/>
      <dgm:spPr/>
      <dgm:t>
        <a:bodyPr/>
        <a:lstStyle/>
        <a:p>
          <a:r>
            <a:rPr lang="es-ES" dirty="0" smtClean="0"/>
            <a:t>Objetos concretos </a:t>
          </a:r>
          <a:endParaRPr lang="es-ES" dirty="0"/>
        </a:p>
      </dgm:t>
    </dgm:pt>
    <dgm:pt modelId="{ED77F9D3-31A8-4921-9518-5BFC30DAC2C1}" type="parTrans" cxnId="{42DC8C87-7C4B-404B-8D7B-FDCA0EDC1512}">
      <dgm:prSet/>
      <dgm:spPr/>
      <dgm:t>
        <a:bodyPr/>
        <a:lstStyle/>
        <a:p>
          <a:endParaRPr lang="es-ES"/>
        </a:p>
      </dgm:t>
    </dgm:pt>
    <dgm:pt modelId="{4687CAB8-2B5E-4671-BD36-5443396AD83B}" type="sibTrans" cxnId="{42DC8C87-7C4B-404B-8D7B-FDCA0EDC1512}">
      <dgm:prSet/>
      <dgm:spPr/>
      <dgm:t>
        <a:bodyPr/>
        <a:lstStyle/>
        <a:p>
          <a:endParaRPr lang="es-ES"/>
        </a:p>
      </dgm:t>
    </dgm:pt>
    <dgm:pt modelId="{C2B0BD98-2895-4E03-8538-A825374A74F3}">
      <dgm:prSet phldrT="[Texto]"/>
      <dgm:spPr/>
      <dgm:t>
        <a:bodyPr/>
        <a:lstStyle/>
        <a:p>
          <a:r>
            <a:rPr lang="es-ES" dirty="0" smtClean="0"/>
            <a:t>Éxito o fracaso</a:t>
          </a:r>
          <a:endParaRPr lang="es-ES" dirty="0"/>
        </a:p>
      </dgm:t>
    </dgm:pt>
    <dgm:pt modelId="{357D7F88-57A0-4900-9CB3-949E25419617}" type="parTrans" cxnId="{E3888CAC-196C-4D5D-B4D0-E734B8110F6C}">
      <dgm:prSet/>
      <dgm:spPr/>
      <dgm:t>
        <a:bodyPr/>
        <a:lstStyle/>
        <a:p>
          <a:endParaRPr lang="es-ES"/>
        </a:p>
      </dgm:t>
    </dgm:pt>
    <dgm:pt modelId="{D9FDF633-1970-475B-BC6D-6373AFBD0E0E}" type="sibTrans" cxnId="{E3888CAC-196C-4D5D-B4D0-E734B8110F6C}">
      <dgm:prSet/>
      <dgm:spPr/>
      <dgm:t>
        <a:bodyPr/>
        <a:lstStyle/>
        <a:p>
          <a:endParaRPr lang="es-ES"/>
        </a:p>
      </dgm:t>
    </dgm:pt>
    <dgm:pt modelId="{B1881802-BFBB-4533-B3C6-D05087093C4F}">
      <dgm:prSet phldrT="[Texto]"/>
      <dgm:spPr/>
      <dgm:t>
        <a:bodyPr/>
        <a:lstStyle/>
        <a:p>
          <a:r>
            <a:rPr lang="es-ES" dirty="0" smtClean="0"/>
            <a:t>Medio objetivo </a:t>
          </a:r>
          <a:endParaRPr lang="es-ES" dirty="0"/>
        </a:p>
      </dgm:t>
    </dgm:pt>
    <dgm:pt modelId="{749B14BD-A941-40B2-B164-B8BF27ADD380}" type="parTrans" cxnId="{AB53532B-958F-499A-9757-660BB86166A9}">
      <dgm:prSet/>
      <dgm:spPr/>
      <dgm:t>
        <a:bodyPr/>
        <a:lstStyle/>
        <a:p>
          <a:endParaRPr lang="es-ES"/>
        </a:p>
      </dgm:t>
    </dgm:pt>
    <dgm:pt modelId="{9E64D668-E0EC-4391-9B4D-CA98584A6E41}" type="sibTrans" cxnId="{AB53532B-958F-499A-9757-660BB86166A9}">
      <dgm:prSet/>
      <dgm:spPr/>
      <dgm:t>
        <a:bodyPr/>
        <a:lstStyle/>
        <a:p>
          <a:endParaRPr lang="es-ES"/>
        </a:p>
      </dgm:t>
    </dgm:pt>
    <dgm:pt modelId="{97EF27D0-7D97-450B-A202-99A70F57E846}">
      <dgm:prSet phldrT="[Texto]"/>
      <dgm:spPr/>
      <dgm:t>
        <a:bodyPr/>
        <a:lstStyle/>
        <a:p>
          <a:r>
            <a:rPr lang="es-ES" dirty="0" smtClean="0"/>
            <a:t>El sujeto  de aprendizaje </a:t>
          </a:r>
          <a:endParaRPr lang="es-ES" dirty="0"/>
        </a:p>
      </dgm:t>
    </dgm:pt>
    <dgm:pt modelId="{D78946D0-679A-4E12-83E2-AF054A25F096}" type="parTrans" cxnId="{F13C6BBD-C25B-4C81-AF7E-08C7F7864067}">
      <dgm:prSet/>
      <dgm:spPr/>
      <dgm:t>
        <a:bodyPr/>
        <a:lstStyle/>
        <a:p>
          <a:endParaRPr lang="es-ES"/>
        </a:p>
      </dgm:t>
    </dgm:pt>
    <dgm:pt modelId="{DA997A2C-064F-40F0-8AD1-B0166D2F2B42}" type="sibTrans" cxnId="{F13C6BBD-C25B-4C81-AF7E-08C7F7864067}">
      <dgm:prSet/>
      <dgm:spPr/>
      <dgm:t>
        <a:bodyPr/>
        <a:lstStyle/>
        <a:p>
          <a:endParaRPr lang="es-ES"/>
        </a:p>
      </dgm:t>
    </dgm:pt>
    <dgm:pt modelId="{A2F484BE-890B-4982-92FE-D4B66DA6B0A0}">
      <dgm:prSet phldrT="[Texto]"/>
      <dgm:spPr/>
      <dgm:t>
        <a:bodyPr/>
        <a:lstStyle/>
        <a:p>
          <a:r>
            <a:rPr lang="es-ES" dirty="0" smtClean="0"/>
            <a:t>La acción  y medios de referencia </a:t>
          </a:r>
          <a:endParaRPr lang="es-ES" dirty="0"/>
        </a:p>
      </dgm:t>
    </dgm:pt>
    <dgm:pt modelId="{A2D30F45-08DF-4F82-91DF-77CD998854B6}" type="parTrans" cxnId="{D0FCDAFA-0FF6-4E2C-A089-6554DB1EDBE7}">
      <dgm:prSet/>
      <dgm:spPr/>
      <dgm:t>
        <a:bodyPr/>
        <a:lstStyle/>
        <a:p>
          <a:endParaRPr lang="es-ES"/>
        </a:p>
      </dgm:t>
    </dgm:pt>
    <dgm:pt modelId="{680209AD-D58D-42EB-9F50-A0A6C4CCE35F}" type="sibTrans" cxnId="{D0FCDAFA-0FF6-4E2C-A089-6554DB1EDBE7}">
      <dgm:prSet/>
      <dgm:spPr/>
      <dgm:t>
        <a:bodyPr/>
        <a:lstStyle/>
        <a:p>
          <a:endParaRPr lang="es-ES"/>
        </a:p>
      </dgm:t>
    </dgm:pt>
    <dgm:pt modelId="{D5657915-D91A-4272-AB01-7ED4CBDC29DB}" type="pres">
      <dgm:prSet presAssocID="{83D1C029-CD9D-43C3-B9A0-2F1C34C3674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D98B35B-4478-403F-A7EB-76BEEB88AFF3}" type="pres">
      <dgm:prSet presAssocID="{83D1C029-CD9D-43C3-B9A0-2F1C34C3674B}" presName="tSp" presStyleCnt="0"/>
      <dgm:spPr/>
    </dgm:pt>
    <dgm:pt modelId="{8ED477EF-E512-4044-AF5F-45C95142E144}" type="pres">
      <dgm:prSet presAssocID="{83D1C029-CD9D-43C3-B9A0-2F1C34C3674B}" presName="bSp" presStyleCnt="0"/>
      <dgm:spPr/>
    </dgm:pt>
    <dgm:pt modelId="{59AE7DDF-ADA5-45E7-8543-E1149956B609}" type="pres">
      <dgm:prSet presAssocID="{83D1C029-CD9D-43C3-B9A0-2F1C34C3674B}" presName="process" presStyleCnt="0"/>
      <dgm:spPr/>
    </dgm:pt>
    <dgm:pt modelId="{0E54E28B-63F2-4726-8BBF-70AEC154D233}" type="pres">
      <dgm:prSet presAssocID="{6744E98D-77CF-4D49-84F2-BD372314A004}" presName="composite1" presStyleCnt="0"/>
      <dgm:spPr/>
    </dgm:pt>
    <dgm:pt modelId="{FC792AD3-C6E1-4DD4-8305-D648EE61CC48}" type="pres">
      <dgm:prSet presAssocID="{6744E98D-77CF-4D49-84F2-BD372314A004}" presName="dummyNode1" presStyleLbl="node1" presStyleIdx="0" presStyleCnt="3"/>
      <dgm:spPr/>
    </dgm:pt>
    <dgm:pt modelId="{EA5FDC3D-BEDB-42EF-97BD-32ACAFCA47A8}" type="pres">
      <dgm:prSet presAssocID="{6744E98D-77CF-4D49-84F2-BD372314A004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5E01E75-A315-40CD-8EA1-FAAD1E992F76}" type="pres">
      <dgm:prSet presAssocID="{6744E98D-77CF-4D49-84F2-BD372314A004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84C8C4A-E2EB-44CB-98C4-14018FC46586}" type="pres">
      <dgm:prSet presAssocID="{6744E98D-77CF-4D49-84F2-BD372314A004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DF4D972-35A4-4229-9A91-B1AF57AC5948}" type="pres">
      <dgm:prSet presAssocID="{6744E98D-77CF-4D49-84F2-BD372314A004}" presName="connSite1" presStyleCnt="0"/>
      <dgm:spPr/>
    </dgm:pt>
    <dgm:pt modelId="{821862EF-E3BA-4CA4-91C4-58235A8DE79F}" type="pres">
      <dgm:prSet presAssocID="{7D130F08-B7BB-4139-B510-B6C244963026}" presName="Name9" presStyleLbl="sibTrans2D1" presStyleIdx="0" presStyleCnt="2"/>
      <dgm:spPr/>
      <dgm:t>
        <a:bodyPr/>
        <a:lstStyle/>
        <a:p>
          <a:endParaRPr lang="es-ES"/>
        </a:p>
      </dgm:t>
    </dgm:pt>
    <dgm:pt modelId="{07142AF1-7FC2-49FA-ABB5-E3D6810B1166}" type="pres">
      <dgm:prSet presAssocID="{4FB0BD8F-03C0-4519-8BFE-A9F9A8EE1201}" presName="composite2" presStyleCnt="0"/>
      <dgm:spPr/>
    </dgm:pt>
    <dgm:pt modelId="{690029FA-F359-425B-9E7A-7214645A7A66}" type="pres">
      <dgm:prSet presAssocID="{4FB0BD8F-03C0-4519-8BFE-A9F9A8EE1201}" presName="dummyNode2" presStyleLbl="node1" presStyleIdx="0" presStyleCnt="3"/>
      <dgm:spPr/>
    </dgm:pt>
    <dgm:pt modelId="{64CA4240-4C45-40AC-B427-BD402F363382}" type="pres">
      <dgm:prSet presAssocID="{4FB0BD8F-03C0-4519-8BFE-A9F9A8EE1201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2D3DE7E-3FEC-4D36-9E1A-D90997C3D7E3}" type="pres">
      <dgm:prSet presAssocID="{4FB0BD8F-03C0-4519-8BFE-A9F9A8EE1201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4B0BCC5-A6F2-48ED-9AFC-DD7ED1546342}" type="pres">
      <dgm:prSet presAssocID="{4FB0BD8F-03C0-4519-8BFE-A9F9A8EE1201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4A6F752-71F8-4276-84A8-642BEB5CD4A4}" type="pres">
      <dgm:prSet presAssocID="{4FB0BD8F-03C0-4519-8BFE-A9F9A8EE1201}" presName="connSite2" presStyleCnt="0"/>
      <dgm:spPr/>
    </dgm:pt>
    <dgm:pt modelId="{5E5113AD-BC38-4C92-9B95-77CA48D02EC4}" type="pres">
      <dgm:prSet presAssocID="{7083DA1D-FC4F-47F0-952B-232A86D52781}" presName="Name18" presStyleLbl="sibTrans2D1" presStyleIdx="1" presStyleCnt="2"/>
      <dgm:spPr/>
      <dgm:t>
        <a:bodyPr/>
        <a:lstStyle/>
        <a:p>
          <a:endParaRPr lang="es-ES"/>
        </a:p>
      </dgm:t>
    </dgm:pt>
    <dgm:pt modelId="{8F2DF4FF-903F-4EE7-8256-405C3C3AABEB}" type="pres">
      <dgm:prSet presAssocID="{B1881802-BFBB-4533-B3C6-D05087093C4F}" presName="composite1" presStyleCnt="0"/>
      <dgm:spPr/>
    </dgm:pt>
    <dgm:pt modelId="{765A08DD-D354-4766-9D63-B7BBC3792848}" type="pres">
      <dgm:prSet presAssocID="{B1881802-BFBB-4533-B3C6-D05087093C4F}" presName="dummyNode1" presStyleLbl="node1" presStyleIdx="1" presStyleCnt="3"/>
      <dgm:spPr/>
    </dgm:pt>
    <dgm:pt modelId="{57293253-3385-48D6-BDF4-4D4861E6CCE0}" type="pres">
      <dgm:prSet presAssocID="{B1881802-BFBB-4533-B3C6-D05087093C4F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23FF280-42CF-407A-97F9-F3647A3050BC}" type="pres">
      <dgm:prSet presAssocID="{B1881802-BFBB-4533-B3C6-D05087093C4F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966B278-AD58-4016-BE99-D52ECA87ABAA}" type="pres">
      <dgm:prSet presAssocID="{B1881802-BFBB-4533-B3C6-D05087093C4F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086ACB4-4AD5-46E4-9B49-63FCFF66AD99}" type="pres">
      <dgm:prSet presAssocID="{B1881802-BFBB-4533-B3C6-D05087093C4F}" presName="connSite1" presStyleCnt="0"/>
      <dgm:spPr/>
    </dgm:pt>
  </dgm:ptLst>
  <dgm:cxnLst>
    <dgm:cxn modelId="{D0FCDAFA-0FF6-4E2C-A089-6554DB1EDBE7}" srcId="{B1881802-BFBB-4533-B3C6-D05087093C4F}" destId="{A2F484BE-890B-4982-92FE-D4B66DA6B0A0}" srcOrd="1" destOrd="0" parTransId="{A2D30F45-08DF-4F82-91DF-77CD998854B6}" sibTransId="{680209AD-D58D-42EB-9F50-A0A6C4CCE35F}"/>
    <dgm:cxn modelId="{AB53532B-958F-499A-9757-660BB86166A9}" srcId="{83D1C029-CD9D-43C3-B9A0-2F1C34C3674B}" destId="{B1881802-BFBB-4533-B3C6-D05087093C4F}" srcOrd="2" destOrd="0" parTransId="{749B14BD-A941-40B2-B164-B8BF27ADD380}" sibTransId="{9E64D668-E0EC-4391-9B4D-CA98584A6E41}"/>
    <dgm:cxn modelId="{E25EEA17-45F5-4775-BB39-1E2DBCD9AC6C}" type="presOf" srcId="{C2B0BD98-2895-4E03-8538-A825374A74F3}" destId="{64CA4240-4C45-40AC-B427-BD402F363382}" srcOrd="0" destOrd="1" presId="urn:microsoft.com/office/officeart/2005/8/layout/hProcess4"/>
    <dgm:cxn modelId="{E3888CAC-196C-4D5D-B4D0-E734B8110F6C}" srcId="{4FB0BD8F-03C0-4519-8BFE-A9F9A8EE1201}" destId="{C2B0BD98-2895-4E03-8538-A825374A74F3}" srcOrd="1" destOrd="0" parTransId="{357D7F88-57A0-4900-9CB3-949E25419617}" sibTransId="{D9FDF633-1970-475B-BC6D-6373AFBD0E0E}"/>
    <dgm:cxn modelId="{814F1181-D078-48AE-8BEF-4D2443B25A8D}" type="presOf" srcId="{B1881802-BFBB-4533-B3C6-D05087093C4F}" destId="{A966B278-AD58-4016-BE99-D52ECA87ABAA}" srcOrd="0" destOrd="0" presId="urn:microsoft.com/office/officeart/2005/8/layout/hProcess4"/>
    <dgm:cxn modelId="{563D4C31-4838-4B28-B8A3-7F6CBD59657F}" type="presOf" srcId="{C2B0BD98-2895-4E03-8538-A825374A74F3}" destId="{72D3DE7E-3FEC-4D36-9E1A-D90997C3D7E3}" srcOrd="1" destOrd="1" presId="urn:microsoft.com/office/officeart/2005/8/layout/hProcess4"/>
    <dgm:cxn modelId="{DA30CB9C-6662-42AD-93AA-86FE7ABEDBDA}" type="presOf" srcId="{4FB0BD8F-03C0-4519-8BFE-A9F9A8EE1201}" destId="{54B0BCC5-A6F2-48ED-9AFC-DD7ED1546342}" srcOrd="0" destOrd="0" presId="urn:microsoft.com/office/officeart/2005/8/layout/hProcess4"/>
    <dgm:cxn modelId="{3009EF9F-8E81-4352-AF32-44C6CB85CDED}" type="presOf" srcId="{6744E98D-77CF-4D49-84F2-BD372314A004}" destId="{884C8C4A-E2EB-44CB-98C4-14018FC46586}" srcOrd="0" destOrd="0" presId="urn:microsoft.com/office/officeart/2005/8/layout/hProcess4"/>
    <dgm:cxn modelId="{F13C6BBD-C25B-4C81-AF7E-08C7F7864067}" srcId="{B1881802-BFBB-4533-B3C6-D05087093C4F}" destId="{97EF27D0-7D97-450B-A202-99A70F57E846}" srcOrd="0" destOrd="0" parTransId="{D78946D0-679A-4E12-83E2-AF054A25F096}" sibTransId="{DA997A2C-064F-40F0-8AD1-B0166D2F2B42}"/>
    <dgm:cxn modelId="{6C623655-2C6B-4A36-BD4F-6201097DEEB6}" type="presOf" srcId="{54107188-6CC6-47B3-AA3C-3DB9A5CBB099}" destId="{72D3DE7E-3FEC-4D36-9E1A-D90997C3D7E3}" srcOrd="1" destOrd="0" presId="urn:microsoft.com/office/officeart/2005/8/layout/hProcess4"/>
    <dgm:cxn modelId="{25824770-C8EA-42F4-9636-1AB186C1FC47}" type="presOf" srcId="{83D1C029-CD9D-43C3-B9A0-2F1C34C3674B}" destId="{D5657915-D91A-4272-AB01-7ED4CBDC29DB}" srcOrd="0" destOrd="0" presId="urn:microsoft.com/office/officeart/2005/8/layout/hProcess4"/>
    <dgm:cxn modelId="{CA88F6EF-B7B3-4474-84D6-54F5C61B9B3A}" srcId="{83D1C029-CD9D-43C3-B9A0-2F1C34C3674B}" destId="{4FB0BD8F-03C0-4519-8BFE-A9F9A8EE1201}" srcOrd="1" destOrd="0" parTransId="{36632E9D-A579-4E94-9666-0BE332A091B5}" sibTransId="{7083DA1D-FC4F-47F0-952B-232A86D52781}"/>
    <dgm:cxn modelId="{D4BF5BA4-E27F-4EF0-96E4-DF774D80FB4A}" type="presOf" srcId="{A2F484BE-890B-4982-92FE-D4B66DA6B0A0}" destId="{923FF280-42CF-407A-97F9-F3647A3050BC}" srcOrd="1" destOrd="1" presId="urn:microsoft.com/office/officeart/2005/8/layout/hProcess4"/>
    <dgm:cxn modelId="{58DDF567-FC3A-4A6E-ACEA-BC672F60EE12}" type="presOf" srcId="{6AB54A0E-9CB9-4445-AD27-DC2B85CBBC1D}" destId="{E5E01E75-A315-40CD-8EA1-FAAD1E992F76}" srcOrd="1" destOrd="1" presId="urn:microsoft.com/office/officeart/2005/8/layout/hProcess4"/>
    <dgm:cxn modelId="{DCCDB612-A85B-4A36-B70B-334F488D6592}" type="presOf" srcId="{7D130F08-B7BB-4139-B510-B6C244963026}" destId="{821862EF-E3BA-4CA4-91C4-58235A8DE79F}" srcOrd="0" destOrd="0" presId="urn:microsoft.com/office/officeart/2005/8/layout/hProcess4"/>
    <dgm:cxn modelId="{50BECEEB-1338-4F80-AC2F-DDA934E91A99}" srcId="{6744E98D-77CF-4D49-84F2-BD372314A004}" destId="{A21986A8-31FA-44A5-8513-D2323EEF349E}" srcOrd="0" destOrd="0" parTransId="{E0127F16-ABD3-4CF1-B800-D85C8F0FE721}" sibTransId="{8DD91146-9F62-484A-B379-057B27846459}"/>
    <dgm:cxn modelId="{42DC8C87-7C4B-404B-8D7B-FDCA0EDC1512}" srcId="{4FB0BD8F-03C0-4519-8BFE-A9F9A8EE1201}" destId="{54107188-6CC6-47B3-AA3C-3DB9A5CBB099}" srcOrd="0" destOrd="0" parTransId="{ED77F9D3-31A8-4921-9518-5BFC30DAC2C1}" sibTransId="{4687CAB8-2B5E-4671-BD36-5443396AD83B}"/>
    <dgm:cxn modelId="{432CEAF0-86E7-4C0E-A389-06B58CA9592E}" type="presOf" srcId="{A21986A8-31FA-44A5-8513-D2323EEF349E}" destId="{E5E01E75-A315-40CD-8EA1-FAAD1E992F76}" srcOrd="1" destOrd="0" presId="urn:microsoft.com/office/officeart/2005/8/layout/hProcess4"/>
    <dgm:cxn modelId="{B5C35AD4-53C7-40B8-A5A5-6100CADD27F5}" type="presOf" srcId="{A2F484BE-890B-4982-92FE-D4B66DA6B0A0}" destId="{57293253-3385-48D6-BDF4-4D4861E6CCE0}" srcOrd="0" destOrd="1" presId="urn:microsoft.com/office/officeart/2005/8/layout/hProcess4"/>
    <dgm:cxn modelId="{E2200CCB-FC38-4831-96AE-17AFFD58E188}" srcId="{6744E98D-77CF-4D49-84F2-BD372314A004}" destId="{6AB54A0E-9CB9-4445-AD27-DC2B85CBBC1D}" srcOrd="1" destOrd="0" parTransId="{6111AC44-BE5A-4131-A474-825B447F953C}" sibTransId="{F9B36376-4728-4A56-9111-79008A5E4913}"/>
    <dgm:cxn modelId="{7731859F-B4D5-4335-8CF7-D940B6D375D5}" type="presOf" srcId="{6AB54A0E-9CB9-4445-AD27-DC2B85CBBC1D}" destId="{EA5FDC3D-BEDB-42EF-97BD-32ACAFCA47A8}" srcOrd="0" destOrd="1" presId="urn:microsoft.com/office/officeart/2005/8/layout/hProcess4"/>
    <dgm:cxn modelId="{B781C1F0-825D-4019-BDAB-39D9C94C5931}" type="presOf" srcId="{54107188-6CC6-47B3-AA3C-3DB9A5CBB099}" destId="{64CA4240-4C45-40AC-B427-BD402F363382}" srcOrd="0" destOrd="0" presId="urn:microsoft.com/office/officeart/2005/8/layout/hProcess4"/>
    <dgm:cxn modelId="{9EC23144-D316-45DA-BF0F-4F2BE206B709}" type="presOf" srcId="{97EF27D0-7D97-450B-A202-99A70F57E846}" destId="{923FF280-42CF-407A-97F9-F3647A3050BC}" srcOrd="1" destOrd="0" presId="urn:microsoft.com/office/officeart/2005/8/layout/hProcess4"/>
    <dgm:cxn modelId="{FFD41BF7-A5B2-48EB-9073-F82DAFD04E6A}" srcId="{83D1C029-CD9D-43C3-B9A0-2F1C34C3674B}" destId="{6744E98D-77CF-4D49-84F2-BD372314A004}" srcOrd="0" destOrd="0" parTransId="{579144CB-0C69-4EE8-9C50-A2DBABF84B88}" sibTransId="{7D130F08-B7BB-4139-B510-B6C244963026}"/>
    <dgm:cxn modelId="{9C236ABC-3B29-4C6B-A67C-5C002FCE1804}" type="presOf" srcId="{7083DA1D-FC4F-47F0-952B-232A86D52781}" destId="{5E5113AD-BC38-4C92-9B95-77CA48D02EC4}" srcOrd="0" destOrd="0" presId="urn:microsoft.com/office/officeart/2005/8/layout/hProcess4"/>
    <dgm:cxn modelId="{9C8C1EF2-99E4-4BAF-809B-C8BC8AAB2720}" type="presOf" srcId="{97EF27D0-7D97-450B-A202-99A70F57E846}" destId="{57293253-3385-48D6-BDF4-4D4861E6CCE0}" srcOrd="0" destOrd="0" presId="urn:microsoft.com/office/officeart/2005/8/layout/hProcess4"/>
    <dgm:cxn modelId="{3A49BC37-959B-4DD2-A78F-281FE955148E}" type="presOf" srcId="{A21986A8-31FA-44A5-8513-D2323EEF349E}" destId="{EA5FDC3D-BEDB-42EF-97BD-32ACAFCA47A8}" srcOrd="0" destOrd="0" presId="urn:microsoft.com/office/officeart/2005/8/layout/hProcess4"/>
    <dgm:cxn modelId="{D9069D58-1B25-4FCC-8BEB-010D89C7957F}" type="presParOf" srcId="{D5657915-D91A-4272-AB01-7ED4CBDC29DB}" destId="{CD98B35B-4478-403F-A7EB-76BEEB88AFF3}" srcOrd="0" destOrd="0" presId="urn:microsoft.com/office/officeart/2005/8/layout/hProcess4"/>
    <dgm:cxn modelId="{71A94659-156E-42D7-B29E-3FA5177E4ABB}" type="presParOf" srcId="{D5657915-D91A-4272-AB01-7ED4CBDC29DB}" destId="{8ED477EF-E512-4044-AF5F-45C95142E144}" srcOrd="1" destOrd="0" presId="urn:microsoft.com/office/officeart/2005/8/layout/hProcess4"/>
    <dgm:cxn modelId="{BC9820E2-2230-4F60-92D0-5E2E517AC6F8}" type="presParOf" srcId="{D5657915-D91A-4272-AB01-7ED4CBDC29DB}" destId="{59AE7DDF-ADA5-45E7-8543-E1149956B609}" srcOrd="2" destOrd="0" presId="urn:microsoft.com/office/officeart/2005/8/layout/hProcess4"/>
    <dgm:cxn modelId="{D355F3B2-2EFC-46AF-B5A5-A3B1CA6947F6}" type="presParOf" srcId="{59AE7DDF-ADA5-45E7-8543-E1149956B609}" destId="{0E54E28B-63F2-4726-8BBF-70AEC154D233}" srcOrd="0" destOrd="0" presId="urn:microsoft.com/office/officeart/2005/8/layout/hProcess4"/>
    <dgm:cxn modelId="{34AF87C5-2F03-470B-AA4B-2DF60FBF4D48}" type="presParOf" srcId="{0E54E28B-63F2-4726-8BBF-70AEC154D233}" destId="{FC792AD3-C6E1-4DD4-8305-D648EE61CC48}" srcOrd="0" destOrd="0" presId="urn:microsoft.com/office/officeart/2005/8/layout/hProcess4"/>
    <dgm:cxn modelId="{CBFFA497-F4D4-4A5A-A2CC-E3F85B3D499E}" type="presParOf" srcId="{0E54E28B-63F2-4726-8BBF-70AEC154D233}" destId="{EA5FDC3D-BEDB-42EF-97BD-32ACAFCA47A8}" srcOrd="1" destOrd="0" presId="urn:microsoft.com/office/officeart/2005/8/layout/hProcess4"/>
    <dgm:cxn modelId="{1D7693C5-784E-4369-A6F8-734F6BD93BAA}" type="presParOf" srcId="{0E54E28B-63F2-4726-8BBF-70AEC154D233}" destId="{E5E01E75-A315-40CD-8EA1-FAAD1E992F76}" srcOrd="2" destOrd="0" presId="urn:microsoft.com/office/officeart/2005/8/layout/hProcess4"/>
    <dgm:cxn modelId="{74C0AF7D-EE4A-4260-97F7-B08A9C75EA52}" type="presParOf" srcId="{0E54E28B-63F2-4726-8BBF-70AEC154D233}" destId="{884C8C4A-E2EB-44CB-98C4-14018FC46586}" srcOrd="3" destOrd="0" presId="urn:microsoft.com/office/officeart/2005/8/layout/hProcess4"/>
    <dgm:cxn modelId="{B35C73B2-E7BA-43BE-9D4F-72DD760EB383}" type="presParOf" srcId="{0E54E28B-63F2-4726-8BBF-70AEC154D233}" destId="{EDF4D972-35A4-4229-9A91-B1AF57AC5948}" srcOrd="4" destOrd="0" presId="urn:microsoft.com/office/officeart/2005/8/layout/hProcess4"/>
    <dgm:cxn modelId="{A89E9D2B-F9DF-45FC-99F3-B1C0C6817465}" type="presParOf" srcId="{59AE7DDF-ADA5-45E7-8543-E1149956B609}" destId="{821862EF-E3BA-4CA4-91C4-58235A8DE79F}" srcOrd="1" destOrd="0" presId="urn:microsoft.com/office/officeart/2005/8/layout/hProcess4"/>
    <dgm:cxn modelId="{2CF88E04-7E9F-4B31-89AF-6DB19D42AB9C}" type="presParOf" srcId="{59AE7DDF-ADA5-45E7-8543-E1149956B609}" destId="{07142AF1-7FC2-49FA-ABB5-E3D6810B1166}" srcOrd="2" destOrd="0" presId="urn:microsoft.com/office/officeart/2005/8/layout/hProcess4"/>
    <dgm:cxn modelId="{F90998A7-4ED3-46F2-A35A-DF8B1F84AA2D}" type="presParOf" srcId="{07142AF1-7FC2-49FA-ABB5-E3D6810B1166}" destId="{690029FA-F359-425B-9E7A-7214645A7A66}" srcOrd="0" destOrd="0" presId="urn:microsoft.com/office/officeart/2005/8/layout/hProcess4"/>
    <dgm:cxn modelId="{BC75F80D-5C43-4617-A696-50D4EDD75E97}" type="presParOf" srcId="{07142AF1-7FC2-49FA-ABB5-E3D6810B1166}" destId="{64CA4240-4C45-40AC-B427-BD402F363382}" srcOrd="1" destOrd="0" presId="urn:microsoft.com/office/officeart/2005/8/layout/hProcess4"/>
    <dgm:cxn modelId="{CC055E6E-1772-4060-8D20-14679A7AC570}" type="presParOf" srcId="{07142AF1-7FC2-49FA-ABB5-E3D6810B1166}" destId="{72D3DE7E-3FEC-4D36-9E1A-D90997C3D7E3}" srcOrd="2" destOrd="0" presId="urn:microsoft.com/office/officeart/2005/8/layout/hProcess4"/>
    <dgm:cxn modelId="{A7048517-1721-43B2-A438-F3A7B019C23E}" type="presParOf" srcId="{07142AF1-7FC2-49FA-ABB5-E3D6810B1166}" destId="{54B0BCC5-A6F2-48ED-9AFC-DD7ED1546342}" srcOrd="3" destOrd="0" presId="urn:microsoft.com/office/officeart/2005/8/layout/hProcess4"/>
    <dgm:cxn modelId="{D071CB9D-88F5-4AB7-93B7-8525799E5F40}" type="presParOf" srcId="{07142AF1-7FC2-49FA-ABB5-E3D6810B1166}" destId="{74A6F752-71F8-4276-84A8-642BEB5CD4A4}" srcOrd="4" destOrd="0" presId="urn:microsoft.com/office/officeart/2005/8/layout/hProcess4"/>
    <dgm:cxn modelId="{FB92C56C-1D16-4EA8-BBC4-006BD27F2986}" type="presParOf" srcId="{59AE7DDF-ADA5-45E7-8543-E1149956B609}" destId="{5E5113AD-BC38-4C92-9B95-77CA48D02EC4}" srcOrd="3" destOrd="0" presId="urn:microsoft.com/office/officeart/2005/8/layout/hProcess4"/>
    <dgm:cxn modelId="{3B253D89-9E21-4B15-92F7-645F66A8F5E9}" type="presParOf" srcId="{59AE7DDF-ADA5-45E7-8543-E1149956B609}" destId="{8F2DF4FF-903F-4EE7-8256-405C3C3AABEB}" srcOrd="4" destOrd="0" presId="urn:microsoft.com/office/officeart/2005/8/layout/hProcess4"/>
    <dgm:cxn modelId="{CA4A12CA-A7B5-422E-9B3E-98ECF9B502A3}" type="presParOf" srcId="{8F2DF4FF-903F-4EE7-8256-405C3C3AABEB}" destId="{765A08DD-D354-4766-9D63-B7BBC3792848}" srcOrd="0" destOrd="0" presId="urn:microsoft.com/office/officeart/2005/8/layout/hProcess4"/>
    <dgm:cxn modelId="{A774D279-C0F8-416B-9DB4-C78C7DF29410}" type="presParOf" srcId="{8F2DF4FF-903F-4EE7-8256-405C3C3AABEB}" destId="{57293253-3385-48D6-BDF4-4D4861E6CCE0}" srcOrd="1" destOrd="0" presId="urn:microsoft.com/office/officeart/2005/8/layout/hProcess4"/>
    <dgm:cxn modelId="{E4E7AB57-517C-48ED-94B0-6FE68F90C911}" type="presParOf" srcId="{8F2DF4FF-903F-4EE7-8256-405C3C3AABEB}" destId="{923FF280-42CF-407A-97F9-F3647A3050BC}" srcOrd="2" destOrd="0" presId="urn:microsoft.com/office/officeart/2005/8/layout/hProcess4"/>
    <dgm:cxn modelId="{C006210C-AB6F-4D80-9213-9B6F2DE465C0}" type="presParOf" srcId="{8F2DF4FF-903F-4EE7-8256-405C3C3AABEB}" destId="{A966B278-AD58-4016-BE99-D52ECA87ABAA}" srcOrd="3" destOrd="0" presId="urn:microsoft.com/office/officeart/2005/8/layout/hProcess4"/>
    <dgm:cxn modelId="{E507FFB0-E30D-42C7-B6A7-2AD4D7738C24}" type="presParOf" srcId="{8F2DF4FF-903F-4EE7-8256-405C3C3AABEB}" destId="{2086ACB4-4AD5-46E4-9B49-63FCFF66AD99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0C1E5EA-C1E0-42D1-9A9D-802E05958164}" type="doc">
      <dgm:prSet loTypeId="urn:microsoft.com/office/officeart/2005/8/layout/h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3875C5DD-0382-4594-A419-1F6A11FEE535}">
      <dgm:prSet phldrT="[Texto]"/>
      <dgm:spPr/>
      <dgm:t>
        <a:bodyPr/>
        <a:lstStyle/>
        <a:p>
          <a:r>
            <a:rPr lang="es-ES" dirty="0" smtClean="0"/>
            <a:t>Ser alumno </a:t>
          </a:r>
          <a:endParaRPr lang="es-ES" dirty="0"/>
        </a:p>
      </dgm:t>
    </dgm:pt>
    <dgm:pt modelId="{BE347D26-3881-49CB-87A8-BE8A095D29BE}" type="parTrans" cxnId="{197BED13-0CBD-434B-8897-20144ED34042}">
      <dgm:prSet/>
      <dgm:spPr/>
      <dgm:t>
        <a:bodyPr/>
        <a:lstStyle/>
        <a:p>
          <a:endParaRPr lang="es-ES"/>
        </a:p>
      </dgm:t>
    </dgm:pt>
    <dgm:pt modelId="{48E1B819-B67B-4894-B83C-47E07E7872AB}" type="sibTrans" cxnId="{197BED13-0CBD-434B-8897-20144ED34042}">
      <dgm:prSet/>
      <dgm:spPr/>
      <dgm:t>
        <a:bodyPr/>
        <a:lstStyle/>
        <a:p>
          <a:endParaRPr lang="es-ES"/>
        </a:p>
      </dgm:t>
    </dgm:pt>
    <dgm:pt modelId="{81A40817-F52E-4B96-836A-66562AD8E30E}">
      <dgm:prSet phldrT="[Texto]"/>
      <dgm:spPr/>
      <dgm:t>
        <a:bodyPr/>
        <a:lstStyle/>
        <a:p>
          <a:r>
            <a:rPr lang="es-ES" dirty="0" smtClean="0"/>
            <a:t>Gestionar el aprendizaje </a:t>
          </a:r>
          <a:endParaRPr lang="es-ES" dirty="0"/>
        </a:p>
      </dgm:t>
    </dgm:pt>
    <dgm:pt modelId="{3440AACC-18C3-48FB-BE86-7BC10B382F93}" type="parTrans" cxnId="{2EDF38D2-1CA2-4E7E-A23F-2611CA536E0D}">
      <dgm:prSet/>
      <dgm:spPr/>
      <dgm:t>
        <a:bodyPr/>
        <a:lstStyle/>
        <a:p>
          <a:endParaRPr lang="es-ES"/>
        </a:p>
      </dgm:t>
    </dgm:pt>
    <dgm:pt modelId="{629210BB-5727-4121-9D35-1DAE24EB03E4}" type="sibTrans" cxnId="{2EDF38D2-1CA2-4E7E-A23F-2611CA536E0D}">
      <dgm:prSet/>
      <dgm:spPr/>
      <dgm:t>
        <a:bodyPr/>
        <a:lstStyle/>
        <a:p>
          <a:endParaRPr lang="es-ES"/>
        </a:p>
      </dgm:t>
    </dgm:pt>
    <dgm:pt modelId="{222688DD-C8DC-4835-9C5F-14A832C012C5}">
      <dgm:prSet phldrT="[Texto]"/>
      <dgm:spPr/>
      <dgm:t>
        <a:bodyPr/>
        <a:lstStyle/>
        <a:p>
          <a:r>
            <a:rPr lang="es-ES" dirty="0" smtClean="0"/>
            <a:t>Reflexión del profesor</a:t>
          </a:r>
          <a:endParaRPr lang="es-ES" dirty="0"/>
        </a:p>
      </dgm:t>
    </dgm:pt>
    <dgm:pt modelId="{974D0FA9-3E2A-48BC-B61F-41205AEAAB78}" type="parTrans" cxnId="{68F40DA0-12B7-4493-85FC-73F1BD0DE567}">
      <dgm:prSet/>
      <dgm:spPr/>
      <dgm:t>
        <a:bodyPr/>
        <a:lstStyle/>
        <a:p>
          <a:endParaRPr lang="es-ES"/>
        </a:p>
      </dgm:t>
    </dgm:pt>
    <dgm:pt modelId="{81A4CEE6-F97B-44D1-B8F7-47340442AA56}" type="sibTrans" cxnId="{68F40DA0-12B7-4493-85FC-73F1BD0DE567}">
      <dgm:prSet/>
      <dgm:spPr/>
      <dgm:t>
        <a:bodyPr/>
        <a:lstStyle/>
        <a:p>
          <a:endParaRPr lang="es-ES"/>
        </a:p>
      </dgm:t>
    </dgm:pt>
    <dgm:pt modelId="{C5C77695-40DE-4E07-BCB3-F18F322A9241}">
      <dgm:prSet phldrT="[Texto]"/>
      <dgm:spPr/>
      <dgm:t>
        <a:bodyPr/>
        <a:lstStyle/>
        <a:p>
          <a:r>
            <a:rPr lang="es-ES" dirty="0" smtClean="0"/>
            <a:t>Acciones, conocimientos y saberes </a:t>
          </a:r>
          <a:endParaRPr lang="es-ES" dirty="0"/>
        </a:p>
      </dgm:t>
    </dgm:pt>
    <dgm:pt modelId="{68F09B56-2F54-4203-B688-820B41D504C6}" type="parTrans" cxnId="{C6398A3A-8A31-4B0C-9060-0C460D3B5C9C}">
      <dgm:prSet/>
      <dgm:spPr/>
      <dgm:t>
        <a:bodyPr/>
        <a:lstStyle/>
        <a:p>
          <a:endParaRPr lang="es-ES"/>
        </a:p>
      </dgm:t>
    </dgm:pt>
    <dgm:pt modelId="{772A021A-62C9-478D-A7D8-C21EA8CE7236}" type="sibTrans" cxnId="{C6398A3A-8A31-4B0C-9060-0C460D3B5C9C}">
      <dgm:prSet/>
      <dgm:spPr/>
      <dgm:t>
        <a:bodyPr/>
        <a:lstStyle/>
        <a:p>
          <a:endParaRPr lang="es-ES"/>
        </a:p>
      </dgm:t>
    </dgm:pt>
    <dgm:pt modelId="{907A0F8D-16C2-4F2C-BA6E-A0F68DC07B0C}">
      <dgm:prSet phldrT="[Texto]"/>
      <dgm:spPr/>
      <dgm:t>
        <a:bodyPr/>
        <a:lstStyle/>
        <a:p>
          <a:r>
            <a:rPr lang="es-ES" dirty="0" smtClean="0"/>
            <a:t>Acción meta didáctica</a:t>
          </a:r>
          <a:endParaRPr lang="es-ES" dirty="0"/>
        </a:p>
      </dgm:t>
    </dgm:pt>
    <dgm:pt modelId="{76C5BD24-4416-4E1A-A444-6D82B828A351}" type="parTrans" cxnId="{313CDC8D-CBEB-4E3D-944F-43B74344FB87}">
      <dgm:prSet/>
      <dgm:spPr/>
      <dgm:t>
        <a:bodyPr/>
        <a:lstStyle/>
        <a:p>
          <a:endParaRPr lang="es-ES"/>
        </a:p>
      </dgm:t>
    </dgm:pt>
    <dgm:pt modelId="{230F085E-880A-4250-9925-5B84262F5E0A}" type="sibTrans" cxnId="{313CDC8D-CBEB-4E3D-944F-43B74344FB87}">
      <dgm:prSet/>
      <dgm:spPr/>
      <dgm:t>
        <a:bodyPr/>
        <a:lstStyle/>
        <a:p>
          <a:endParaRPr lang="es-ES"/>
        </a:p>
      </dgm:t>
    </dgm:pt>
    <dgm:pt modelId="{EC8A347E-6502-46BD-BA75-6849A2872207}">
      <dgm:prSet phldrT="[Texto]"/>
      <dgm:spPr/>
      <dgm:t>
        <a:bodyPr/>
        <a:lstStyle/>
        <a:p>
          <a:r>
            <a:rPr lang="es-ES" dirty="0" smtClean="0"/>
            <a:t>Método de estudio</a:t>
          </a:r>
          <a:endParaRPr lang="es-ES" dirty="0"/>
        </a:p>
      </dgm:t>
    </dgm:pt>
    <dgm:pt modelId="{61C36799-036F-49E6-A681-AB74AD0BD996}" type="parTrans" cxnId="{1BB59017-8D8E-4DB4-9064-4B4C36E828B9}">
      <dgm:prSet/>
      <dgm:spPr/>
      <dgm:t>
        <a:bodyPr/>
        <a:lstStyle/>
        <a:p>
          <a:endParaRPr lang="es-ES"/>
        </a:p>
      </dgm:t>
    </dgm:pt>
    <dgm:pt modelId="{07740364-9692-45F1-BDAC-B68CEC5F6478}" type="sibTrans" cxnId="{1BB59017-8D8E-4DB4-9064-4B4C36E828B9}">
      <dgm:prSet/>
      <dgm:spPr/>
      <dgm:t>
        <a:bodyPr/>
        <a:lstStyle/>
        <a:p>
          <a:endParaRPr lang="es-ES"/>
        </a:p>
      </dgm:t>
    </dgm:pt>
    <dgm:pt modelId="{5D24BB24-94F1-4758-A745-07551ACEFB9A}">
      <dgm:prSet phldrT="[Texto]"/>
      <dgm:spPr/>
      <dgm:t>
        <a:bodyPr/>
        <a:lstStyle/>
        <a:p>
          <a:r>
            <a:rPr lang="es-ES" dirty="0" smtClean="0"/>
            <a:t>Regulaciones didácticas</a:t>
          </a:r>
          <a:endParaRPr lang="es-ES" dirty="0"/>
        </a:p>
      </dgm:t>
    </dgm:pt>
    <dgm:pt modelId="{E5775044-3E4C-41F7-B177-166614BA0E2E}" type="parTrans" cxnId="{F4ED5756-1701-4C4C-98CD-1BC86B5253FC}">
      <dgm:prSet/>
      <dgm:spPr/>
      <dgm:t>
        <a:bodyPr/>
        <a:lstStyle/>
        <a:p>
          <a:endParaRPr lang="es-ES"/>
        </a:p>
      </dgm:t>
    </dgm:pt>
    <dgm:pt modelId="{82778794-52C9-4DB2-92AC-DF19DAC6BB03}" type="sibTrans" cxnId="{F4ED5756-1701-4C4C-98CD-1BC86B5253FC}">
      <dgm:prSet/>
      <dgm:spPr/>
      <dgm:t>
        <a:bodyPr/>
        <a:lstStyle/>
        <a:p>
          <a:endParaRPr lang="es-ES"/>
        </a:p>
      </dgm:t>
    </dgm:pt>
    <dgm:pt modelId="{41F7CC51-FB9A-483B-AE7D-65A63FF4142E}">
      <dgm:prSet phldrT="[Texto]"/>
      <dgm:spPr/>
      <dgm:t>
        <a:bodyPr/>
        <a:lstStyle/>
        <a:p>
          <a:r>
            <a:rPr lang="es-ES" dirty="0" smtClean="0"/>
            <a:t>responsabilidades</a:t>
          </a:r>
          <a:endParaRPr lang="es-ES" dirty="0"/>
        </a:p>
      </dgm:t>
    </dgm:pt>
    <dgm:pt modelId="{EA99B4F3-E478-43F3-AEB0-61C9F78A1610}" type="parTrans" cxnId="{71635B64-6D4F-4604-8098-A97AC8DFCDDA}">
      <dgm:prSet/>
      <dgm:spPr/>
      <dgm:t>
        <a:bodyPr/>
        <a:lstStyle/>
        <a:p>
          <a:endParaRPr lang="es-ES"/>
        </a:p>
      </dgm:t>
    </dgm:pt>
    <dgm:pt modelId="{F4B2CDD3-3727-4EC3-AB80-663D0B1F191F}" type="sibTrans" cxnId="{71635B64-6D4F-4604-8098-A97AC8DFCDDA}">
      <dgm:prSet/>
      <dgm:spPr/>
      <dgm:t>
        <a:bodyPr/>
        <a:lstStyle/>
        <a:p>
          <a:endParaRPr lang="es-ES"/>
        </a:p>
      </dgm:t>
    </dgm:pt>
    <dgm:pt modelId="{909A4BD4-850E-4E0F-99FD-B2F48E6A2CC6}" type="pres">
      <dgm:prSet presAssocID="{60C1E5EA-C1E0-42D1-9A9D-802E0595816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8DBD2D7-6E99-4657-9374-53662D7AAD76}" type="pres">
      <dgm:prSet presAssocID="{60C1E5EA-C1E0-42D1-9A9D-802E05958164}" presName="tSp" presStyleCnt="0"/>
      <dgm:spPr/>
    </dgm:pt>
    <dgm:pt modelId="{21313078-05B9-4863-BC8F-A6065BEE9F0E}" type="pres">
      <dgm:prSet presAssocID="{60C1E5EA-C1E0-42D1-9A9D-802E05958164}" presName="bSp" presStyleCnt="0"/>
      <dgm:spPr/>
    </dgm:pt>
    <dgm:pt modelId="{BD45BEA8-6119-4F96-8227-4559DF5AD2F6}" type="pres">
      <dgm:prSet presAssocID="{60C1E5EA-C1E0-42D1-9A9D-802E05958164}" presName="process" presStyleCnt="0"/>
      <dgm:spPr/>
    </dgm:pt>
    <dgm:pt modelId="{FE02EC9B-0544-4C84-871B-61A48C863C8D}" type="pres">
      <dgm:prSet presAssocID="{3875C5DD-0382-4594-A419-1F6A11FEE535}" presName="composite1" presStyleCnt="0"/>
      <dgm:spPr/>
    </dgm:pt>
    <dgm:pt modelId="{E820ADAA-D9DC-4353-9A8B-674DC62FE38F}" type="pres">
      <dgm:prSet presAssocID="{3875C5DD-0382-4594-A419-1F6A11FEE535}" presName="dummyNode1" presStyleLbl="node1" presStyleIdx="0" presStyleCnt="3"/>
      <dgm:spPr/>
    </dgm:pt>
    <dgm:pt modelId="{B4EC590F-0FB5-4434-9E62-1D36CBB333BD}" type="pres">
      <dgm:prSet presAssocID="{3875C5DD-0382-4594-A419-1F6A11FEE535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BACF8ED-C35F-445F-A750-952A72A5CDA3}" type="pres">
      <dgm:prSet presAssocID="{3875C5DD-0382-4594-A419-1F6A11FEE535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BDBAFF7-1B41-4481-891E-BB3906921020}" type="pres">
      <dgm:prSet presAssocID="{3875C5DD-0382-4594-A419-1F6A11FEE535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B146A0F-87E9-4D51-AEB3-A81EF5BBD91E}" type="pres">
      <dgm:prSet presAssocID="{3875C5DD-0382-4594-A419-1F6A11FEE535}" presName="connSite1" presStyleCnt="0"/>
      <dgm:spPr/>
    </dgm:pt>
    <dgm:pt modelId="{439E24BC-4D1A-497C-A19E-A86551CCB93A}" type="pres">
      <dgm:prSet presAssocID="{48E1B819-B67B-4894-B83C-47E07E7872AB}" presName="Name9" presStyleLbl="sibTrans2D1" presStyleIdx="0" presStyleCnt="2"/>
      <dgm:spPr/>
      <dgm:t>
        <a:bodyPr/>
        <a:lstStyle/>
        <a:p>
          <a:endParaRPr lang="es-ES"/>
        </a:p>
      </dgm:t>
    </dgm:pt>
    <dgm:pt modelId="{82FC4D03-7678-49FF-ADDF-898275CD48C1}" type="pres">
      <dgm:prSet presAssocID="{222688DD-C8DC-4835-9C5F-14A832C012C5}" presName="composite2" presStyleCnt="0"/>
      <dgm:spPr/>
    </dgm:pt>
    <dgm:pt modelId="{725FB43C-0F17-4650-9840-5553F5A0C40D}" type="pres">
      <dgm:prSet presAssocID="{222688DD-C8DC-4835-9C5F-14A832C012C5}" presName="dummyNode2" presStyleLbl="node1" presStyleIdx="0" presStyleCnt="3"/>
      <dgm:spPr/>
    </dgm:pt>
    <dgm:pt modelId="{3265F921-8819-40D8-90F5-88C3D437BCFE}" type="pres">
      <dgm:prSet presAssocID="{222688DD-C8DC-4835-9C5F-14A832C012C5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BAB86F7-5EE1-4ABB-A777-D0749AFA2807}" type="pres">
      <dgm:prSet presAssocID="{222688DD-C8DC-4835-9C5F-14A832C012C5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832DC0B-1698-45EB-BA61-DF86221848E9}" type="pres">
      <dgm:prSet presAssocID="{222688DD-C8DC-4835-9C5F-14A832C012C5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932C249-DF8A-4E13-8F1A-B92A4D0DEFE0}" type="pres">
      <dgm:prSet presAssocID="{222688DD-C8DC-4835-9C5F-14A832C012C5}" presName="connSite2" presStyleCnt="0"/>
      <dgm:spPr/>
    </dgm:pt>
    <dgm:pt modelId="{67878ECB-4681-4BDA-BD4C-D03BF1AFCE83}" type="pres">
      <dgm:prSet presAssocID="{81A4CEE6-F97B-44D1-B8F7-47340442AA56}" presName="Name18" presStyleLbl="sibTrans2D1" presStyleIdx="1" presStyleCnt="2"/>
      <dgm:spPr/>
      <dgm:t>
        <a:bodyPr/>
        <a:lstStyle/>
        <a:p>
          <a:endParaRPr lang="es-ES"/>
        </a:p>
      </dgm:t>
    </dgm:pt>
    <dgm:pt modelId="{C9A6CF73-B70F-4339-9792-C20465BA0B07}" type="pres">
      <dgm:prSet presAssocID="{EC8A347E-6502-46BD-BA75-6849A2872207}" presName="composite1" presStyleCnt="0"/>
      <dgm:spPr/>
    </dgm:pt>
    <dgm:pt modelId="{058F7F11-B81D-412E-A4DA-68564D17B692}" type="pres">
      <dgm:prSet presAssocID="{EC8A347E-6502-46BD-BA75-6849A2872207}" presName="dummyNode1" presStyleLbl="node1" presStyleIdx="1" presStyleCnt="3"/>
      <dgm:spPr/>
    </dgm:pt>
    <dgm:pt modelId="{204C8766-D861-4800-A808-FF619323F957}" type="pres">
      <dgm:prSet presAssocID="{EC8A347E-6502-46BD-BA75-6849A2872207}" presName="childNode1" presStyleLbl="bgAcc1" presStyleIdx="2" presStyleCnt="3" custScaleX="106236" custScaleY="12271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1B5CD04-668F-4109-9F35-20A9EF28E023}" type="pres">
      <dgm:prSet presAssocID="{EC8A347E-6502-46BD-BA75-6849A2872207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F09694-76B1-47B5-8C98-7DC7AAA533E1}" type="pres">
      <dgm:prSet presAssocID="{EC8A347E-6502-46BD-BA75-6849A2872207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AB66F6A-4BDA-4751-8DC7-05E2C15E8E1E}" type="pres">
      <dgm:prSet presAssocID="{EC8A347E-6502-46BD-BA75-6849A2872207}" presName="connSite1" presStyleCnt="0"/>
      <dgm:spPr/>
    </dgm:pt>
  </dgm:ptLst>
  <dgm:cxnLst>
    <dgm:cxn modelId="{68F40DA0-12B7-4493-85FC-73F1BD0DE567}" srcId="{60C1E5EA-C1E0-42D1-9A9D-802E05958164}" destId="{222688DD-C8DC-4835-9C5F-14A832C012C5}" srcOrd="1" destOrd="0" parTransId="{974D0FA9-3E2A-48BC-B61F-41205AEAAB78}" sibTransId="{81A4CEE6-F97B-44D1-B8F7-47340442AA56}"/>
    <dgm:cxn modelId="{9088EAFD-961C-4F0E-9053-055D6692F22D}" type="presOf" srcId="{41F7CC51-FB9A-483B-AE7D-65A63FF4142E}" destId="{204C8766-D861-4800-A808-FF619323F957}" srcOrd="0" destOrd="1" presId="urn:microsoft.com/office/officeart/2005/8/layout/hProcess4"/>
    <dgm:cxn modelId="{0E7F76E6-23A8-4C73-A5F7-3823F17BC6B8}" type="presOf" srcId="{907A0F8D-16C2-4F2C-BA6E-A0F68DC07B0C}" destId="{7BAB86F7-5EE1-4ABB-A777-D0749AFA2807}" srcOrd="1" destOrd="1" presId="urn:microsoft.com/office/officeart/2005/8/layout/hProcess4"/>
    <dgm:cxn modelId="{1BB59017-8D8E-4DB4-9064-4B4C36E828B9}" srcId="{60C1E5EA-C1E0-42D1-9A9D-802E05958164}" destId="{EC8A347E-6502-46BD-BA75-6849A2872207}" srcOrd="2" destOrd="0" parTransId="{61C36799-036F-49E6-A681-AB74AD0BD996}" sibTransId="{07740364-9692-45F1-BDAC-B68CEC5F6478}"/>
    <dgm:cxn modelId="{FBCBF669-4900-4885-BAC0-B66B6C22C683}" type="presOf" srcId="{81A40817-F52E-4B96-836A-66562AD8E30E}" destId="{B4EC590F-0FB5-4434-9E62-1D36CBB333BD}" srcOrd="0" destOrd="0" presId="urn:microsoft.com/office/officeart/2005/8/layout/hProcess4"/>
    <dgm:cxn modelId="{197BED13-0CBD-434B-8897-20144ED34042}" srcId="{60C1E5EA-C1E0-42D1-9A9D-802E05958164}" destId="{3875C5DD-0382-4594-A419-1F6A11FEE535}" srcOrd="0" destOrd="0" parTransId="{BE347D26-3881-49CB-87A8-BE8A095D29BE}" sibTransId="{48E1B819-B67B-4894-B83C-47E07E7872AB}"/>
    <dgm:cxn modelId="{F8530959-1347-433B-9B08-F772620CCBE9}" type="presOf" srcId="{C5C77695-40DE-4E07-BCB3-F18F322A9241}" destId="{3265F921-8819-40D8-90F5-88C3D437BCFE}" srcOrd="0" destOrd="0" presId="urn:microsoft.com/office/officeart/2005/8/layout/hProcess4"/>
    <dgm:cxn modelId="{C2615534-1326-4589-A9D5-EE5B5C83B627}" type="presOf" srcId="{C5C77695-40DE-4E07-BCB3-F18F322A9241}" destId="{7BAB86F7-5EE1-4ABB-A777-D0749AFA2807}" srcOrd="1" destOrd="0" presId="urn:microsoft.com/office/officeart/2005/8/layout/hProcess4"/>
    <dgm:cxn modelId="{190E87AC-5C79-45F4-BD9A-8A927B3F677F}" type="presOf" srcId="{60C1E5EA-C1E0-42D1-9A9D-802E05958164}" destId="{909A4BD4-850E-4E0F-99FD-B2F48E6A2CC6}" srcOrd="0" destOrd="0" presId="urn:microsoft.com/office/officeart/2005/8/layout/hProcess4"/>
    <dgm:cxn modelId="{7C7ABC79-8B3B-4E14-AA39-6A6D249C9D99}" type="presOf" srcId="{EC8A347E-6502-46BD-BA75-6849A2872207}" destId="{B5F09694-76B1-47B5-8C98-7DC7AAA533E1}" srcOrd="0" destOrd="0" presId="urn:microsoft.com/office/officeart/2005/8/layout/hProcess4"/>
    <dgm:cxn modelId="{F4ED5756-1701-4C4C-98CD-1BC86B5253FC}" srcId="{EC8A347E-6502-46BD-BA75-6849A2872207}" destId="{5D24BB24-94F1-4758-A745-07551ACEFB9A}" srcOrd="0" destOrd="0" parTransId="{E5775044-3E4C-41F7-B177-166614BA0E2E}" sibTransId="{82778794-52C9-4DB2-92AC-DF19DAC6BB03}"/>
    <dgm:cxn modelId="{A2C86CE6-4D0C-49B5-8ABD-0A416002B6F5}" type="presOf" srcId="{907A0F8D-16C2-4F2C-BA6E-A0F68DC07B0C}" destId="{3265F921-8819-40D8-90F5-88C3D437BCFE}" srcOrd="0" destOrd="1" presId="urn:microsoft.com/office/officeart/2005/8/layout/hProcess4"/>
    <dgm:cxn modelId="{3B874A4A-0F4B-4A88-A7DF-29EA2ED73EA4}" type="presOf" srcId="{5D24BB24-94F1-4758-A745-07551ACEFB9A}" destId="{A1B5CD04-668F-4109-9F35-20A9EF28E023}" srcOrd="1" destOrd="0" presId="urn:microsoft.com/office/officeart/2005/8/layout/hProcess4"/>
    <dgm:cxn modelId="{79E6B494-1982-4954-866F-15276471B01B}" type="presOf" srcId="{81A4CEE6-F97B-44D1-B8F7-47340442AA56}" destId="{67878ECB-4681-4BDA-BD4C-D03BF1AFCE83}" srcOrd="0" destOrd="0" presId="urn:microsoft.com/office/officeart/2005/8/layout/hProcess4"/>
    <dgm:cxn modelId="{C6398A3A-8A31-4B0C-9060-0C460D3B5C9C}" srcId="{222688DD-C8DC-4835-9C5F-14A832C012C5}" destId="{C5C77695-40DE-4E07-BCB3-F18F322A9241}" srcOrd="0" destOrd="0" parTransId="{68F09B56-2F54-4203-B688-820B41D504C6}" sibTransId="{772A021A-62C9-478D-A7D8-C21EA8CE7236}"/>
    <dgm:cxn modelId="{85421846-CA58-4B11-9BFB-2693538A883C}" type="presOf" srcId="{5D24BB24-94F1-4758-A745-07551ACEFB9A}" destId="{204C8766-D861-4800-A808-FF619323F957}" srcOrd="0" destOrd="0" presId="urn:microsoft.com/office/officeart/2005/8/layout/hProcess4"/>
    <dgm:cxn modelId="{2EDF38D2-1CA2-4E7E-A23F-2611CA536E0D}" srcId="{3875C5DD-0382-4594-A419-1F6A11FEE535}" destId="{81A40817-F52E-4B96-836A-66562AD8E30E}" srcOrd="0" destOrd="0" parTransId="{3440AACC-18C3-48FB-BE86-7BC10B382F93}" sibTransId="{629210BB-5727-4121-9D35-1DAE24EB03E4}"/>
    <dgm:cxn modelId="{71635B64-6D4F-4604-8098-A97AC8DFCDDA}" srcId="{EC8A347E-6502-46BD-BA75-6849A2872207}" destId="{41F7CC51-FB9A-483B-AE7D-65A63FF4142E}" srcOrd="1" destOrd="0" parTransId="{EA99B4F3-E478-43F3-AEB0-61C9F78A1610}" sibTransId="{F4B2CDD3-3727-4EC3-AB80-663D0B1F191F}"/>
    <dgm:cxn modelId="{313CDC8D-CBEB-4E3D-944F-43B74344FB87}" srcId="{222688DD-C8DC-4835-9C5F-14A832C012C5}" destId="{907A0F8D-16C2-4F2C-BA6E-A0F68DC07B0C}" srcOrd="1" destOrd="0" parTransId="{76C5BD24-4416-4E1A-A444-6D82B828A351}" sibTransId="{230F085E-880A-4250-9925-5B84262F5E0A}"/>
    <dgm:cxn modelId="{B427125B-C04B-45DF-9F56-EDE16D5224F1}" type="presOf" srcId="{41F7CC51-FB9A-483B-AE7D-65A63FF4142E}" destId="{A1B5CD04-668F-4109-9F35-20A9EF28E023}" srcOrd="1" destOrd="1" presId="urn:microsoft.com/office/officeart/2005/8/layout/hProcess4"/>
    <dgm:cxn modelId="{988EFD85-D64C-4C11-A0C1-3254610927E7}" type="presOf" srcId="{48E1B819-B67B-4894-B83C-47E07E7872AB}" destId="{439E24BC-4D1A-497C-A19E-A86551CCB93A}" srcOrd="0" destOrd="0" presId="urn:microsoft.com/office/officeart/2005/8/layout/hProcess4"/>
    <dgm:cxn modelId="{D921098F-4EC7-4804-807C-40375A8609A4}" type="presOf" srcId="{222688DD-C8DC-4835-9C5F-14A832C012C5}" destId="{D832DC0B-1698-45EB-BA61-DF86221848E9}" srcOrd="0" destOrd="0" presId="urn:microsoft.com/office/officeart/2005/8/layout/hProcess4"/>
    <dgm:cxn modelId="{404F9C1E-31EB-4936-B236-C5750295E789}" type="presOf" srcId="{3875C5DD-0382-4594-A419-1F6A11FEE535}" destId="{BBDBAFF7-1B41-4481-891E-BB3906921020}" srcOrd="0" destOrd="0" presId="urn:microsoft.com/office/officeart/2005/8/layout/hProcess4"/>
    <dgm:cxn modelId="{F4A3CFB0-6F09-4D1C-A727-E5AACDC75723}" type="presOf" srcId="{81A40817-F52E-4B96-836A-66562AD8E30E}" destId="{CBACF8ED-C35F-445F-A750-952A72A5CDA3}" srcOrd="1" destOrd="0" presId="urn:microsoft.com/office/officeart/2005/8/layout/hProcess4"/>
    <dgm:cxn modelId="{FB1985F6-D023-45D2-B373-3EBFE3A2F282}" type="presParOf" srcId="{909A4BD4-850E-4E0F-99FD-B2F48E6A2CC6}" destId="{78DBD2D7-6E99-4657-9374-53662D7AAD76}" srcOrd="0" destOrd="0" presId="urn:microsoft.com/office/officeart/2005/8/layout/hProcess4"/>
    <dgm:cxn modelId="{9B6B905D-2847-4669-A565-631F3745E017}" type="presParOf" srcId="{909A4BD4-850E-4E0F-99FD-B2F48E6A2CC6}" destId="{21313078-05B9-4863-BC8F-A6065BEE9F0E}" srcOrd="1" destOrd="0" presId="urn:microsoft.com/office/officeart/2005/8/layout/hProcess4"/>
    <dgm:cxn modelId="{22767083-42D2-4320-A7CE-CE7BD7432E17}" type="presParOf" srcId="{909A4BD4-850E-4E0F-99FD-B2F48E6A2CC6}" destId="{BD45BEA8-6119-4F96-8227-4559DF5AD2F6}" srcOrd="2" destOrd="0" presId="urn:microsoft.com/office/officeart/2005/8/layout/hProcess4"/>
    <dgm:cxn modelId="{10136FE0-CB5B-452D-8791-A0903AD1CB69}" type="presParOf" srcId="{BD45BEA8-6119-4F96-8227-4559DF5AD2F6}" destId="{FE02EC9B-0544-4C84-871B-61A48C863C8D}" srcOrd="0" destOrd="0" presId="urn:microsoft.com/office/officeart/2005/8/layout/hProcess4"/>
    <dgm:cxn modelId="{4C658641-9C57-4387-8BA8-07812B7AC03A}" type="presParOf" srcId="{FE02EC9B-0544-4C84-871B-61A48C863C8D}" destId="{E820ADAA-D9DC-4353-9A8B-674DC62FE38F}" srcOrd="0" destOrd="0" presId="urn:microsoft.com/office/officeart/2005/8/layout/hProcess4"/>
    <dgm:cxn modelId="{478AAD45-8D34-40D7-8060-22400A12BC7C}" type="presParOf" srcId="{FE02EC9B-0544-4C84-871B-61A48C863C8D}" destId="{B4EC590F-0FB5-4434-9E62-1D36CBB333BD}" srcOrd="1" destOrd="0" presId="urn:microsoft.com/office/officeart/2005/8/layout/hProcess4"/>
    <dgm:cxn modelId="{01889F8E-72F6-43D6-B9F4-92896EF4FFF0}" type="presParOf" srcId="{FE02EC9B-0544-4C84-871B-61A48C863C8D}" destId="{CBACF8ED-C35F-445F-A750-952A72A5CDA3}" srcOrd="2" destOrd="0" presId="urn:microsoft.com/office/officeart/2005/8/layout/hProcess4"/>
    <dgm:cxn modelId="{E6EF79D6-27B2-49F0-9623-C8DD8604836A}" type="presParOf" srcId="{FE02EC9B-0544-4C84-871B-61A48C863C8D}" destId="{BBDBAFF7-1B41-4481-891E-BB3906921020}" srcOrd="3" destOrd="0" presId="urn:microsoft.com/office/officeart/2005/8/layout/hProcess4"/>
    <dgm:cxn modelId="{B20F033A-D935-427E-B7FE-F75A20D8A8B5}" type="presParOf" srcId="{FE02EC9B-0544-4C84-871B-61A48C863C8D}" destId="{BB146A0F-87E9-4D51-AEB3-A81EF5BBD91E}" srcOrd="4" destOrd="0" presId="urn:microsoft.com/office/officeart/2005/8/layout/hProcess4"/>
    <dgm:cxn modelId="{0AF42AEF-88E9-4309-BC45-4B7325083D39}" type="presParOf" srcId="{BD45BEA8-6119-4F96-8227-4559DF5AD2F6}" destId="{439E24BC-4D1A-497C-A19E-A86551CCB93A}" srcOrd="1" destOrd="0" presId="urn:microsoft.com/office/officeart/2005/8/layout/hProcess4"/>
    <dgm:cxn modelId="{B0A7F0B0-2918-4242-A1A0-E553993F8AAD}" type="presParOf" srcId="{BD45BEA8-6119-4F96-8227-4559DF5AD2F6}" destId="{82FC4D03-7678-49FF-ADDF-898275CD48C1}" srcOrd="2" destOrd="0" presId="urn:microsoft.com/office/officeart/2005/8/layout/hProcess4"/>
    <dgm:cxn modelId="{0B0D2639-13DC-47E2-8129-2FFB398DD727}" type="presParOf" srcId="{82FC4D03-7678-49FF-ADDF-898275CD48C1}" destId="{725FB43C-0F17-4650-9840-5553F5A0C40D}" srcOrd="0" destOrd="0" presId="urn:microsoft.com/office/officeart/2005/8/layout/hProcess4"/>
    <dgm:cxn modelId="{BC83DDEF-0233-42D1-BFB8-A2673413537C}" type="presParOf" srcId="{82FC4D03-7678-49FF-ADDF-898275CD48C1}" destId="{3265F921-8819-40D8-90F5-88C3D437BCFE}" srcOrd="1" destOrd="0" presId="urn:microsoft.com/office/officeart/2005/8/layout/hProcess4"/>
    <dgm:cxn modelId="{0A2650E7-C8A0-48C3-8F4E-9C3B74E0B03E}" type="presParOf" srcId="{82FC4D03-7678-49FF-ADDF-898275CD48C1}" destId="{7BAB86F7-5EE1-4ABB-A777-D0749AFA2807}" srcOrd="2" destOrd="0" presId="urn:microsoft.com/office/officeart/2005/8/layout/hProcess4"/>
    <dgm:cxn modelId="{D7848CC7-2513-4B03-89A5-E52B816C7DA6}" type="presParOf" srcId="{82FC4D03-7678-49FF-ADDF-898275CD48C1}" destId="{D832DC0B-1698-45EB-BA61-DF86221848E9}" srcOrd="3" destOrd="0" presId="urn:microsoft.com/office/officeart/2005/8/layout/hProcess4"/>
    <dgm:cxn modelId="{208E1A0D-C59C-4C7C-ACAF-FB9C19F0BD35}" type="presParOf" srcId="{82FC4D03-7678-49FF-ADDF-898275CD48C1}" destId="{A932C249-DF8A-4E13-8F1A-B92A4D0DEFE0}" srcOrd="4" destOrd="0" presId="urn:microsoft.com/office/officeart/2005/8/layout/hProcess4"/>
    <dgm:cxn modelId="{E6A7ECB2-2D52-40A3-96E5-28B0A3F06569}" type="presParOf" srcId="{BD45BEA8-6119-4F96-8227-4559DF5AD2F6}" destId="{67878ECB-4681-4BDA-BD4C-D03BF1AFCE83}" srcOrd="3" destOrd="0" presId="urn:microsoft.com/office/officeart/2005/8/layout/hProcess4"/>
    <dgm:cxn modelId="{BB89AFF6-5F99-49BE-961B-7C7F3AAE6BBB}" type="presParOf" srcId="{BD45BEA8-6119-4F96-8227-4559DF5AD2F6}" destId="{C9A6CF73-B70F-4339-9792-C20465BA0B07}" srcOrd="4" destOrd="0" presId="urn:microsoft.com/office/officeart/2005/8/layout/hProcess4"/>
    <dgm:cxn modelId="{D36763C3-8F96-4007-8B0A-9205762CCD7F}" type="presParOf" srcId="{C9A6CF73-B70F-4339-9792-C20465BA0B07}" destId="{058F7F11-B81D-412E-A4DA-68564D17B692}" srcOrd="0" destOrd="0" presId="urn:microsoft.com/office/officeart/2005/8/layout/hProcess4"/>
    <dgm:cxn modelId="{5E54D3CC-A300-4791-9968-32885C367340}" type="presParOf" srcId="{C9A6CF73-B70F-4339-9792-C20465BA0B07}" destId="{204C8766-D861-4800-A808-FF619323F957}" srcOrd="1" destOrd="0" presId="urn:microsoft.com/office/officeart/2005/8/layout/hProcess4"/>
    <dgm:cxn modelId="{568F1EAA-6B84-425B-AA01-0EB762E70D36}" type="presParOf" srcId="{C9A6CF73-B70F-4339-9792-C20465BA0B07}" destId="{A1B5CD04-668F-4109-9F35-20A9EF28E023}" srcOrd="2" destOrd="0" presId="urn:microsoft.com/office/officeart/2005/8/layout/hProcess4"/>
    <dgm:cxn modelId="{0972C90A-9FAB-4D09-84E3-EB6BED8CB265}" type="presParOf" srcId="{C9A6CF73-B70F-4339-9792-C20465BA0B07}" destId="{B5F09694-76B1-47B5-8C98-7DC7AAA533E1}" srcOrd="3" destOrd="0" presId="urn:microsoft.com/office/officeart/2005/8/layout/hProcess4"/>
    <dgm:cxn modelId="{F7D06B50-39B9-42D6-93D3-597ACE3BD4AE}" type="presParOf" srcId="{C9A6CF73-B70F-4339-9792-C20465BA0B07}" destId="{CAB66F6A-4BDA-4751-8DC7-05E2C15E8E1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E887AB-D67A-4687-AF4A-7650430C0609}">
      <dsp:nvSpPr>
        <dsp:cNvPr id="0" name=""/>
        <dsp:cNvSpPr/>
      </dsp:nvSpPr>
      <dsp:spPr>
        <a:xfrm>
          <a:off x="2348144" y="-57504"/>
          <a:ext cx="3627194" cy="284968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1.-Situacion de acción: toma de decisiones  </a:t>
          </a:r>
          <a:endParaRPr lang="es-ES" sz="2200" kern="1200" dirty="0"/>
        </a:p>
      </dsp:txBody>
      <dsp:txXfrm>
        <a:off x="2831770" y="441190"/>
        <a:ext cx="2659942" cy="1282358"/>
      </dsp:txXfrm>
    </dsp:sp>
    <dsp:sp modelId="{7E3B10D6-A220-4E0F-9CE1-383C4F6F4DBF}">
      <dsp:nvSpPr>
        <dsp:cNvPr id="0" name=""/>
        <dsp:cNvSpPr/>
      </dsp:nvSpPr>
      <dsp:spPr>
        <a:xfrm>
          <a:off x="3714036" y="1489804"/>
          <a:ext cx="4362413" cy="3317177"/>
        </a:xfrm>
        <a:prstGeom prst="ellipse">
          <a:avLst/>
        </a:prstGeom>
        <a:solidFill>
          <a:schemeClr val="accent4">
            <a:alpha val="50000"/>
            <a:hueOff val="-1759972"/>
            <a:satOff val="-18065"/>
            <a:lumOff val="755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2.-situacion de formulación: equipos y discusión </a:t>
          </a:r>
          <a:endParaRPr lang="es-ES" sz="2200" kern="1200" dirty="0"/>
        </a:p>
      </dsp:txBody>
      <dsp:txXfrm>
        <a:off x="5048208" y="2346741"/>
        <a:ext cx="2617448" cy="1824447"/>
      </dsp:txXfrm>
    </dsp:sp>
    <dsp:sp modelId="{E1EA022F-0EB2-419D-BA8C-3F06E2358DAA}">
      <dsp:nvSpPr>
        <dsp:cNvPr id="0" name=""/>
        <dsp:cNvSpPr/>
      </dsp:nvSpPr>
      <dsp:spPr>
        <a:xfrm>
          <a:off x="0" y="1869937"/>
          <a:ext cx="4550179" cy="2849686"/>
        </a:xfrm>
        <a:prstGeom prst="ellipse">
          <a:avLst/>
        </a:prstGeom>
        <a:solidFill>
          <a:schemeClr val="accent4">
            <a:alpha val="50000"/>
            <a:hueOff val="-3519944"/>
            <a:satOff val="-36129"/>
            <a:lumOff val="1509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Situación de validación: enunciados de demostraciones y teorías </a:t>
          </a:r>
          <a:endParaRPr lang="es-ES" sz="2200" kern="1200" dirty="0"/>
        </a:p>
      </dsp:txBody>
      <dsp:txXfrm>
        <a:off x="428475" y="2606106"/>
        <a:ext cx="2730107" cy="156732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F67B-6F2D-4295-AA9A-4D55D7BDE2BA}" type="datetimeFigureOut">
              <a:rPr lang="es-ES" smtClean="0"/>
              <a:pPr/>
              <a:t>09/09/2013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A1336-0C28-41E4-A8ED-642E25A0C0B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F67B-6F2D-4295-AA9A-4D55D7BDE2BA}" type="datetimeFigureOut">
              <a:rPr lang="es-ES" smtClean="0"/>
              <a:pPr/>
              <a:t>09/09/2013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A1336-0C28-41E4-A8ED-642E25A0C0B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F67B-6F2D-4295-AA9A-4D55D7BDE2BA}" type="datetimeFigureOut">
              <a:rPr lang="es-ES" smtClean="0"/>
              <a:pPr/>
              <a:t>09/09/2013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A1336-0C28-41E4-A8ED-642E25A0C0B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F67B-6F2D-4295-AA9A-4D55D7BDE2BA}" type="datetimeFigureOut">
              <a:rPr lang="es-ES" smtClean="0"/>
              <a:pPr/>
              <a:t>09/09/2013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A1336-0C28-41E4-A8ED-642E25A0C0B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F67B-6F2D-4295-AA9A-4D55D7BDE2BA}" type="datetimeFigureOut">
              <a:rPr lang="es-ES" smtClean="0"/>
              <a:pPr/>
              <a:t>09/09/2013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A1336-0C28-41E4-A8ED-642E25A0C0B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F67B-6F2D-4295-AA9A-4D55D7BDE2BA}" type="datetimeFigureOut">
              <a:rPr lang="es-ES" smtClean="0"/>
              <a:pPr/>
              <a:t>09/09/2013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A1336-0C28-41E4-A8ED-642E25A0C0B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F67B-6F2D-4295-AA9A-4D55D7BDE2BA}" type="datetimeFigureOut">
              <a:rPr lang="es-ES" smtClean="0"/>
              <a:pPr/>
              <a:t>09/09/2013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A1336-0C28-41E4-A8ED-642E25A0C0B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F67B-6F2D-4295-AA9A-4D55D7BDE2BA}" type="datetimeFigureOut">
              <a:rPr lang="es-ES" smtClean="0"/>
              <a:pPr/>
              <a:t>09/09/2013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A1336-0C28-41E4-A8ED-642E25A0C0B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F67B-6F2D-4295-AA9A-4D55D7BDE2BA}" type="datetimeFigureOut">
              <a:rPr lang="es-ES" smtClean="0"/>
              <a:pPr/>
              <a:t>09/09/2013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A1336-0C28-41E4-A8ED-642E25A0C0B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F67B-6F2D-4295-AA9A-4D55D7BDE2BA}" type="datetimeFigureOut">
              <a:rPr lang="es-ES" smtClean="0"/>
              <a:pPr/>
              <a:t>09/09/2013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A1336-0C28-41E4-A8ED-642E25A0C0B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F67B-6F2D-4295-AA9A-4D55D7BDE2BA}" type="datetimeFigureOut">
              <a:rPr lang="es-ES" smtClean="0"/>
              <a:pPr/>
              <a:t>09/09/2013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D5A1336-0C28-41E4-A8ED-642E25A0C0B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BBF67B-6F2D-4295-AA9A-4D55D7BDE2BA}" type="datetimeFigureOut">
              <a:rPr lang="es-ES" smtClean="0"/>
              <a:pPr/>
              <a:t>09/09/2013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5A1336-0C28-41E4-A8ED-642E25A0C0BF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INICIACION DEL ESTUDIO  DE LA TEORIA DE LAS SITUACIONES DIDACTICAS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GUY BROSSEAU</a:t>
            </a:r>
            <a:endParaRPr lang="es-E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LA ADAPTACION DE LOS ALUMNOS A LAS SITUACIONES: SALTOS Y OBSTACULOS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LA TEORIA DE LAS SITUACIONES DIDACTICAS </a:t>
            </a:r>
            <a:endParaRPr lang="es-ES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LA MODELIZACION DE LA ENSEÑANZA</a:t>
            </a:r>
            <a:endParaRPr lang="es-ES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Estructura del medio didáctico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908721"/>
          <a:ext cx="8229600" cy="5415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692696"/>
            <a:ext cx="77724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 difusión de los conocimientos sin intención didáctica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1628800"/>
            <a:ext cx="7304856" cy="4010000"/>
          </a:xfrm>
        </p:spPr>
        <p:txBody>
          <a:bodyPr>
            <a:normAutofit/>
          </a:bodyPr>
          <a:lstStyle/>
          <a:p>
            <a:pPr algn="l"/>
            <a:r>
              <a:rPr lang="es-MX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PRIMER DISTRBUCIÓN DE ACTIVIDADES</a:t>
            </a:r>
          </a:p>
          <a:p>
            <a:pPr algn="l"/>
            <a:r>
              <a:rPr lang="es-MX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 emisor de un texto no tiene ningún compromiso</a:t>
            </a:r>
          </a:p>
          <a:p>
            <a:pPr algn="l"/>
            <a:r>
              <a:rPr lang="es-MX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didáctico frente al receptor. No está obligado a </a:t>
            </a:r>
          </a:p>
          <a:p>
            <a:pPr algn="l"/>
            <a:r>
              <a:rPr lang="es-MX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enseñarle algo.</a:t>
            </a:r>
          </a:p>
          <a:p>
            <a:pPr algn="l"/>
            <a:endParaRPr lang="es-MX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s-MX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 docente sólo emite señales que el alumno debe</a:t>
            </a:r>
          </a:p>
          <a:p>
            <a:pPr algn="l"/>
            <a:r>
              <a:rPr lang="es-MX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descifrar y responsabilidades cada vez más </a:t>
            </a:r>
          </a:p>
          <a:p>
            <a:pPr algn="l"/>
            <a:r>
              <a:rPr lang="es-MX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complejas para el alumno.</a:t>
            </a:r>
          </a:p>
          <a:p>
            <a:pPr algn="l"/>
            <a:endParaRPr lang="es-MX" sz="2000" dirty="0"/>
          </a:p>
        </p:txBody>
      </p:sp>
      <p:pic>
        <p:nvPicPr>
          <p:cNvPr id="1026" name="Picture 2" descr="C:\Users\jair de la cruz\Downloads\descarga (2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861048"/>
            <a:ext cx="1981200" cy="23145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562074"/>
          </a:xfrm>
        </p:spPr>
        <p:txBody>
          <a:bodyPr>
            <a:noAutofit/>
          </a:bodyPr>
          <a:lstStyle/>
          <a:p>
            <a:r>
              <a:rPr lang="es-MX" sz="3200" dirty="0" smtClean="0">
                <a:latin typeface="Times New Roman" pitchFamily="18" charset="0"/>
                <a:cs typeface="Times New Roman" pitchFamily="18" charset="0"/>
              </a:rPr>
              <a:t>Contratos de emisión, comunicación, pericia y producción de un nuevo saber</a:t>
            </a:r>
            <a:endParaRPr lang="es-MX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000" dirty="0" smtClean="0">
                <a:latin typeface="Times New Roman" pitchFamily="18" charset="0"/>
                <a:cs typeface="Times New Roman" pitchFamily="18" charset="0"/>
              </a:rPr>
              <a:t>CONTRATO DE EMISIÓN: emitir un mensaje sin preocuparse por las condiciones de recepción. Modelar programas de radio y televisión.</a:t>
            </a:r>
          </a:p>
          <a:p>
            <a:pPr>
              <a:buNone/>
            </a:pPr>
            <a:endParaRPr lang="es-MX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MX" sz="2000" dirty="0" smtClean="0">
                <a:latin typeface="Times New Roman" pitchFamily="18" charset="0"/>
                <a:cs typeface="Times New Roman" pitchFamily="18" charset="0"/>
              </a:rPr>
              <a:t>CONTRATO DE COMUNICACIÓN: el docente toma bajo su responsabilidad hacer llegar el mensaje al receptor.</a:t>
            </a:r>
          </a:p>
          <a:p>
            <a:pPr>
              <a:buNone/>
            </a:pPr>
            <a:endParaRPr lang="es-MX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MX" sz="2000" dirty="0" smtClean="0">
                <a:latin typeface="Times New Roman" pitchFamily="18" charset="0"/>
                <a:cs typeface="Times New Roman" pitchFamily="18" charset="0"/>
              </a:rPr>
              <a:t>CONTRATO DE PERICIA: el docente garantiza la calidez de lo que emite.</a:t>
            </a:r>
          </a:p>
          <a:p>
            <a:pPr>
              <a:buNone/>
            </a:pPr>
            <a:endParaRPr lang="es-MX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MX" sz="2000" dirty="0" smtClean="0">
                <a:latin typeface="Times New Roman" pitchFamily="18" charset="0"/>
                <a:cs typeface="Times New Roman" pitchFamily="18" charset="0"/>
              </a:rPr>
              <a:t>CONTRATO DE PRODUCCIÓN DEL SABER: el emisor garantiza la novedad de su mensaje, la innovación o la originalidad formal (propiedad intelectual o patente).</a:t>
            </a:r>
          </a:p>
          <a:p>
            <a:pPr>
              <a:buNone/>
            </a:pPr>
            <a:endParaRPr lang="es-MX" sz="2000" dirty="0" smtClean="0"/>
          </a:p>
          <a:p>
            <a:pPr>
              <a:buNone/>
            </a:pPr>
            <a:endParaRPr lang="es-MX" sz="2000" dirty="0" smtClean="0"/>
          </a:p>
        </p:txBody>
      </p:sp>
      <p:pic>
        <p:nvPicPr>
          <p:cNvPr id="2051" name="Picture 3" descr="C:\Users\jair de la cruz\Downloads\images (1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4725144"/>
            <a:ext cx="1552575" cy="1838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s-MX" sz="3200" dirty="0" smtClean="0">
                <a:latin typeface="Times New Roman" pitchFamily="18" charset="0"/>
                <a:cs typeface="Times New Roman" pitchFamily="18" charset="0"/>
              </a:rPr>
              <a:t>El estudio del contrato didáctico.</a:t>
            </a:r>
            <a:endParaRPr lang="es-MX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000" dirty="0" smtClean="0">
                <a:latin typeface="Times New Roman" pitchFamily="18" charset="0"/>
                <a:cs typeface="Times New Roman" pitchFamily="18" charset="0"/>
              </a:rPr>
              <a:t>La acción didáctica antes entendida como una tarea donde alguien intenta enseñar algo a quien no quiere aprenderlo.</a:t>
            </a:r>
          </a:p>
          <a:p>
            <a:pPr>
              <a:buNone/>
            </a:pPr>
            <a:endParaRPr lang="es-MX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MX" sz="2000" dirty="0" smtClean="0">
                <a:latin typeface="Times New Roman" pitchFamily="18" charset="0"/>
                <a:cs typeface="Times New Roman" pitchFamily="18" charset="0"/>
              </a:rPr>
              <a:t>CONTRATO DIDÁCTICO: obligaciones recíprocas entre el alumno, la sociedad y los profesores.</a:t>
            </a:r>
          </a:p>
          <a:p>
            <a:pPr>
              <a:buNone/>
            </a:pPr>
            <a:endParaRPr lang="es-MX" sz="2000" dirty="0"/>
          </a:p>
          <a:p>
            <a:pPr>
              <a:buNone/>
            </a:pPr>
            <a:endParaRPr lang="es-MX" sz="2000" dirty="0" smtClean="0"/>
          </a:p>
          <a:p>
            <a:pPr>
              <a:buNone/>
            </a:pPr>
            <a:endParaRPr lang="es-MX" sz="2000" dirty="0"/>
          </a:p>
          <a:p>
            <a:pPr>
              <a:buNone/>
            </a:pPr>
            <a:endParaRPr lang="es-MX" sz="2000" dirty="0" smtClean="0"/>
          </a:p>
          <a:p>
            <a:pPr>
              <a:buNone/>
            </a:pPr>
            <a:endParaRPr lang="es-MX" sz="2000" dirty="0"/>
          </a:p>
          <a:p>
            <a:pPr>
              <a:buNone/>
            </a:pPr>
            <a:endParaRPr lang="es-MX" sz="2000" dirty="0" smtClean="0"/>
          </a:p>
          <a:p>
            <a:pPr>
              <a:buNone/>
            </a:pPr>
            <a:r>
              <a:rPr lang="es-MX" sz="2000" dirty="0" smtClean="0">
                <a:latin typeface="Times New Roman" pitchFamily="18" charset="0"/>
                <a:cs typeface="Times New Roman" pitchFamily="18" charset="0"/>
              </a:rPr>
              <a:t>El profesor no se compromete a hacer comprender un conocimiento y menos aún, que hacer que se produzca.</a:t>
            </a:r>
          </a:p>
          <a:p>
            <a:pPr>
              <a:buNone/>
            </a:pPr>
            <a:r>
              <a:rPr lang="es-MX" sz="2000" dirty="0" smtClean="0">
                <a:latin typeface="Times New Roman" pitchFamily="18" charset="0"/>
                <a:cs typeface="Times New Roman" pitchFamily="18" charset="0"/>
              </a:rPr>
              <a:t>Aprender no consiste en ejecutar órdenes ni en copiar soluciones a problemas.</a:t>
            </a:r>
          </a:p>
          <a:p>
            <a:pPr>
              <a:buNone/>
            </a:pPr>
            <a:endParaRPr lang="es-MX" sz="2000" dirty="0" smtClean="0"/>
          </a:p>
          <a:p>
            <a:pPr>
              <a:buNone/>
            </a:pPr>
            <a:endParaRPr lang="es-MX" sz="2000" dirty="0"/>
          </a:p>
          <a:p>
            <a:pPr>
              <a:buNone/>
            </a:pPr>
            <a:endParaRPr lang="es-MX" sz="2000" dirty="0" smtClean="0"/>
          </a:p>
          <a:p>
            <a:pPr>
              <a:buNone/>
            </a:pPr>
            <a:endParaRPr lang="es-MX" sz="2000" dirty="0"/>
          </a:p>
          <a:p>
            <a:pPr>
              <a:buNone/>
            </a:pPr>
            <a:endParaRPr lang="es-MX" sz="2000" dirty="0" smtClean="0"/>
          </a:p>
          <a:p>
            <a:pPr>
              <a:buNone/>
            </a:pPr>
            <a:endParaRPr lang="es-MX" sz="2000" dirty="0"/>
          </a:p>
          <a:p>
            <a:pPr>
              <a:buNone/>
            </a:pPr>
            <a:endParaRPr lang="es-MX" sz="2000" dirty="0" smtClean="0"/>
          </a:p>
        </p:txBody>
      </p:sp>
      <p:pic>
        <p:nvPicPr>
          <p:cNvPr id="3075" name="Picture 3" descr="C:\Users\jair de la cruz\Downloads\images (1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708920"/>
            <a:ext cx="2736304" cy="20601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es-MX" sz="2000" dirty="0" smtClean="0">
                <a:latin typeface="Times New Roman" pitchFamily="18" charset="0"/>
                <a:cs typeface="Times New Roman" pitchFamily="18" charset="0"/>
              </a:rPr>
              <a:t>Conocimientos manifestados por la toma de decisiones ante situaciones cotidianas.</a:t>
            </a:r>
          </a:p>
          <a:p>
            <a:r>
              <a:rPr lang="es-MX" sz="2000" dirty="0" smtClean="0">
                <a:latin typeface="Times New Roman" pitchFamily="18" charset="0"/>
                <a:cs typeface="Times New Roman" pitchFamily="18" charset="0"/>
              </a:rPr>
              <a:t>Autonomía estudiantil.</a:t>
            </a:r>
          </a:p>
          <a:p>
            <a:r>
              <a:rPr lang="es-MX" sz="2000" dirty="0" smtClean="0">
                <a:latin typeface="Times New Roman" pitchFamily="18" charset="0"/>
                <a:cs typeface="Times New Roman" pitchFamily="18" charset="0"/>
              </a:rPr>
              <a:t>Los saberes se pueden mostrar en la medida que estén a suficiente distancia de las situaciones a afrontar.</a:t>
            </a:r>
          </a:p>
          <a:p>
            <a:pPr algn="ctr">
              <a:buNone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Componentes y estrategias. 3 Declaraciones </a:t>
            </a:r>
          </a:p>
          <a:p>
            <a:r>
              <a:rPr lang="es-MX" sz="2000" dirty="0" smtClean="0">
                <a:latin typeface="Times New Roman" pitchFamily="18" charset="0"/>
                <a:cs typeface="Times New Roman" pitchFamily="18" charset="0"/>
              </a:rPr>
              <a:t>La enseñanza tiene como objetivo principal el funcionamiento del conocimiento.</a:t>
            </a:r>
          </a:p>
          <a:p>
            <a:r>
              <a:rPr lang="es-MX" sz="2000" dirty="0" smtClean="0">
                <a:latin typeface="Times New Roman" pitchFamily="18" charset="0"/>
                <a:cs typeface="Times New Roman" pitchFamily="18" charset="0"/>
              </a:rPr>
              <a:t>El alumno adquiere conocimientos a través de diversas formas de adaptación a las restricciones de su entorno.</a:t>
            </a:r>
          </a:p>
          <a:p>
            <a:r>
              <a:rPr lang="es-MX" sz="2000" dirty="0" smtClean="0">
                <a:latin typeface="Times New Roman" pitchFamily="18" charset="0"/>
                <a:cs typeface="Times New Roman" pitchFamily="18" charset="0"/>
              </a:rPr>
              <a:t>El alumno sólo puede aprender haciendo funcionar  y evolucionar sus conocimientos a lo que encontrará en un futuro.</a:t>
            </a:r>
            <a:endParaRPr lang="es-MX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jair de la cruz\Downloads\images (1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2636" y="4437112"/>
            <a:ext cx="2449804" cy="21724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ORIGENES DE LAS SITUACIONES 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/>
              <a:t>La enseñanza tradicional ya tenia una respuesta: ensenar y ejercitar.</a:t>
            </a:r>
          </a:p>
          <a:p>
            <a:pPr algn="just"/>
            <a:r>
              <a:rPr lang="es-ES" i="1" dirty="0" smtClean="0"/>
              <a:t>situación : modelo de interacción de </a:t>
            </a:r>
            <a:r>
              <a:rPr lang="es-ES" dirty="0" smtClean="0"/>
              <a:t>un sujeto con cierto medio que determina un conocimiento dado, como el recurso del que dispone el sujeto para alcanzar o conservar en este medio un estado favorable(aprendizaje autónomo)</a:t>
            </a:r>
          </a:p>
          <a:p>
            <a:pPr algn="just"/>
            <a:r>
              <a:rPr lang="es-ES" dirty="0" smtClean="0"/>
              <a:t>¿Cuál será el rol del profesor?</a:t>
            </a:r>
            <a:endParaRPr lang="es-E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34082"/>
          </a:xfrm>
        </p:spPr>
        <p:txBody>
          <a:bodyPr>
            <a:normAutofit/>
          </a:bodyPr>
          <a:lstStyle/>
          <a:p>
            <a:r>
              <a:rPr lang="es-MX" sz="3200" dirty="0" smtClean="0">
                <a:latin typeface="Times New Roman" pitchFamily="18" charset="0"/>
                <a:cs typeface="Times New Roman" pitchFamily="18" charset="0"/>
              </a:rPr>
              <a:t>Mayéutica Socrática.</a:t>
            </a:r>
            <a:endParaRPr lang="es-MX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000" dirty="0" smtClean="0">
                <a:latin typeface="Times New Roman" pitchFamily="18" charset="0"/>
                <a:cs typeface="Times New Roman" pitchFamily="18" charset="0"/>
              </a:rPr>
              <a:t>El profesor plantea preguntas de modo tal que el alumno pueda responderlas con sus propios recursos.</a:t>
            </a:r>
          </a:p>
          <a:p>
            <a:pPr>
              <a:buNone/>
            </a:pPr>
            <a:endParaRPr lang="es-MX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MX" sz="2000" dirty="0" smtClean="0">
                <a:latin typeface="Times New Roman" pitchFamily="18" charset="0"/>
                <a:cs typeface="Times New Roman" pitchFamily="18" charset="0"/>
              </a:rPr>
              <a:t>Para PLATÓN, la teoría de la </a:t>
            </a:r>
            <a:r>
              <a:rPr lang="es-MX" sz="2000" u="sng" dirty="0" smtClean="0">
                <a:latin typeface="Times New Roman" pitchFamily="18" charset="0"/>
                <a:cs typeface="Times New Roman" pitchFamily="18" charset="0"/>
              </a:rPr>
              <a:t>reminiscencia</a:t>
            </a:r>
            <a:r>
              <a:rPr lang="es-MX" sz="2000" dirty="0" smtClean="0">
                <a:latin typeface="Times New Roman" pitchFamily="18" charset="0"/>
                <a:cs typeface="Times New Roman" pitchFamily="18" charset="0"/>
              </a:rPr>
              <a:t>, aseguraba que la producción de un indicio estaba asociado a un saber correspondiente, por que éste “ya estaba ahí”.</a:t>
            </a:r>
          </a:p>
          <a:p>
            <a:pPr>
              <a:buNone/>
            </a:pPr>
            <a:endParaRPr lang="es-MX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jair de la cruz\Downloads\mayeut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086606"/>
            <a:ext cx="3960440" cy="3326770"/>
          </a:xfrm>
          <a:prstGeom prst="rect">
            <a:avLst/>
          </a:prstGeom>
          <a:noFill/>
        </p:spPr>
      </p:pic>
      <p:pic>
        <p:nvPicPr>
          <p:cNvPr id="5123" name="Picture 3" descr="C:\Users\jair de la cruz\Downloads\psistemic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924944"/>
            <a:ext cx="3333750" cy="3333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s-MX" sz="3200" dirty="0" smtClean="0">
                <a:latin typeface="Times New Roman" pitchFamily="18" charset="0"/>
                <a:cs typeface="Times New Roman" pitchFamily="18" charset="0"/>
              </a:rPr>
              <a:t>Contrato de Aprendizaje</a:t>
            </a:r>
            <a:endParaRPr lang="es-MX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000" dirty="0" smtClean="0">
                <a:latin typeface="Times New Roman" pitchFamily="18" charset="0"/>
                <a:cs typeface="Times New Roman" pitchFamily="18" charset="0"/>
              </a:rPr>
              <a:t>El conocimiento se produce por el contacto que establece el alumno con el medio al que debe adaptarse.</a:t>
            </a:r>
          </a:p>
          <a:p>
            <a:pPr>
              <a:buNone/>
            </a:pPr>
            <a:endParaRPr lang="es-MX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jair de la cruz\Downloads\images (1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4195911" cy="3496593"/>
          </a:xfrm>
          <a:prstGeom prst="rect">
            <a:avLst/>
          </a:prstGeom>
          <a:noFill/>
        </p:spPr>
      </p:pic>
      <p:pic>
        <p:nvPicPr>
          <p:cNvPr id="6147" name="Picture 3" descr="C:\Users\jair de la cruz\Downloads\descarga (2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060848"/>
            <a:ext cx="3312368" cy="33123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LA MODELIZACION DE LAS SITUACIONES DIDACTICAS</a:t>
            </a:r>
            <a:endParaRPr lang="es-ES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278" y="1988839"/>
            <a:ext cx="7803444" cy="433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/>
              <a:t>LAS SITUACIONES 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/>
              <a:t>Una "situación" es un modelo de interacción entre un sujeto y un medio determinado. La situación es, entonces, un entorno del alumno desafiado y manipulado por  el docente, que la considera como una herramienta.</a:t>
            </a:r>
            <a:endParaRPr lang="es-E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TIPOLOGIA </a:t>
            </a:r>
            <a:endParaRPr lang="es-ES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67544" y="1340768"/>
          <a:ext cx="8229600" cy="4749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r>
              <a:rPr lang="es-ES" dirty="0" smtClean="0"/>
              <a:t>intercambios de informaciones no codificadas 0 sin lenguaje (acciones y decisiones);</a:t>
            </a:r>
          </a:p>
          <a:p>
            <a:r>
              <a:rPr lang="es-ES" dirty="0" smtClean="0"/>
              <a:t>- intercambios de informaciones codificadas en un lenguaje (mensajes);</a:t>
            </a:r>
          </a:p>
          <a:p>
            <a:r>
              <a:rPr lang="es-ES" dirty="0" smtClean="0"/>
              <a:t>- intercambios de juicios (sentencias que se refieren a un conjunto de enunciados que tienen un-rol de teoría).</a:t>
            </a:r>
            <a:endParaRPr lang="es-E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Esquemas generales </a:t>
            </a:r>
            <a:endParaRPr lang="es-E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35164"/>
            <a:ext cx="3384376" cy="247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916832"/>
            <a:ext cx="4217235" cy="2372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4293096"/>
            <a:ext cx="572665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Situación didáctica , a didáctica y fundamental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ES" dirty="0" smtClean="0"/>
              <a:t>A didáctica: el alumno sabe que la situación tiene una razón lógica y didáctica pero también debe ser capaz de utilizarlo en situaciones reales sin ninguna intención .</a:t>
            </a:r>
          </a:p>
          <a:p>
            <a:pPr algn="just"/>
            <a:r>
              <a:rPr lang="es-ES" dirty="0" smtClean="0"/>
              <a:t>Fundamentales : conjunto de situaciones que caracterizan una misma noción esta estructurado y puede ser engendrado a partir de un pequeño numero de situaciones.</a:t>
            </a:r>
          </a:p>
          <a:p>
            <a:r>
              <a:rPr lang="es-ES" dirty="0" smtClean="0"/>
              <a:t>Situación didáctica: problema elegido por el docente que involucra a el mismo en un juego con el sistema de interacciones del alumno con su medio</a:t>
            </a:r>
            <a:endParaRPr lang="es-E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LA ADAPTACION DE LAS SITUACIONES A LOS ALUMNOS</a:t>
            </a:r>
            <a:endParaRPr lang="es-ES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485</TotalTime>
  <Words>807</Words>
  <Application>Microsoft Office PowerPoint</Application>
  <PresentationFormat>Presentación en pantalla (4:3)</PresentationFormat>
  <Paragraphs>114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Flujo</vt:lpstr>
      <vt:lpstr>INICIACION DEL ESTUDIO  DE LA TEORIA DE LAS SITUACIONES DIDACTICAS</vt:lpstr>
      <vt:lpstr>ORIGENES DE LAS SITUACIONES </vt:lpstr>
      <vt:lpstr>LA MODELIZACION DE LAS SITUACIONES DIDACTICAS</vt:lpstr>
      <vt:lpstr>LAS SITUACIONES </vt:lpstr>
      <vt:lpstr>TIPOLOGIA </vt:lpstr>
      <vt:lpstr>Diapositiva 6</vt:lpstr>
      <vt:lpstr>Esquemas generales </vt:lpstr>
      <vt:lpstr>Situación didáctica , a didáctica y fundamental</vt:lpstr>
      <vt:lpstr>LA ADAPTACION DE LAS SITUACIONES A LOS ALUMNOS</vt:lpstr>
      <vt:lpstr>LA ADAPTACION DE LOS ALUMNOS A LAS SITUACIONES: SALTOS Y OBSTACULOS</vt:lpstr>
      <vt:lpstr>LA TEORIA DE LAS SITUACIONES DIDACTICAS </vt:lpstr>
      <vt:lpstr>LA MODELIZACION DE LA ENSEÑANZA</vt:lpstr>
      <vt:lpstr>Estructura del medio didáctico</vt:lpstr>
      <vt:lpstr>Diapositiva 14</vt:lpstr>
      <vt:lpstr>Diapositiva 15</vt:lpstr>
      <vt:lpstr>La difusión de los conocimientos sin intención didáctica.</vt:lpstr>
      <vt:lpstr>Contratos de emisión, comunicación, pericia y producción de un nuevo saber</vt:lpstr>
      <vt:lpstr>El estudio del contrato didáctico.</vt:lpstr>
      <vt:lpstr>Diapositiva 19</vt:lpstr>
      <vt:lpstr>Mayéutica Socrática.</vt:lpstr>
      <vt:lpstr>Contrato de Aprendizaje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INICIACION DEL ESTUDIO  DE LA TEORIA DE LAS SITUACIONES DIDACTICAS</dc:title>
  <dc:creator>minilap</dc:creator>
  <cp:lastModifiedBy>minilap</cp:lastModifiedBy>
  <cp:revision>2</cp:revision>
  <dcterms:created xsi:type="dcterms:W3CDTF">2013-09-02T01:24:24Z</dcterms:created>
  <dcterms:modified xsi:type="dcterms:W3CDTF">2013-09-09T20:32:33Z</dcterms:modified>
</cp:coreProperties>
</file>